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59"/>
  </p:notesMasterIdLst>
  <p:sldIdLst>
    <p:sldId id="456" r:id="rId5"/>
    <p:sldId id="582" r:id="rId6"/>
    <p:sldId id="583" r:id="rId7"/>
    <p:sldId id="597" r:id="rId8"/>
    <p:sldId id="598" r:id="rId9"/>
    <p:sldId id="599" r:id="rId10"/>
    <p:sldId id="600" r:id="rId11"/>
    <p:sldId id="601" r:id="rId12"/>
    <p:sldId id="602" r:id="rId13"/>
    <p:sldId id="603" r:id="rId14"/>
    <p:sldId id="604" r:id="rId15"/>
    <p:sldId id="605" r:id="rId16"/>
    <p:sldId id="606" r:id="rId17"/>
    <p:sldId id="607" r:id="rId18"/>
    <p:sldId id="608" r:id="rId19"/>
    <p:sldId id="609" r:id="rId20"/>
    <p:sldId id="610" r:id="rId21"/>
    <p:sldId id="611" r:id="rId22"/>
    <p:sldId id="612" r:id="rId23"/>
    <p:sldId id="613" r:id="rId24"/>
    <p:sldId id="614" r:id="rId25"/>
    <p:sldId id="615" r:id="rId26"/>
    <p:sldId id="616" r:id="rId27"/>
    <p:sldId id="617" r:id="rId28"/>
    <p:sldId id="618" r:id="rId29"/>
    <p:sldId id="619" r:id="rId30"/>
    <p:sldId id="621" r:id="rId31"/>
    <p:sldId id="622" r:id="rId32"/>
    <p:sldId id="623" r:id="rId33"/>
    <p:sldId id="624" r:id="rId34"/>
    <p:sldId id="625" r:id="rId35"/>
    <p:sldId id="626" r:id="rId36"/>
    <p:sldId id="627" r:id="rId37"/>
    <p:sldId id="629" r:id="rId38"/>
    <p:sldId id="630" r:id="rId39"/>
    <p:sldId id="631" r:id="rId40"/>
    <p:sldId id="632" r:id="rId41"/>
    <p:sldId id="585" r:id="rId42"/>
    <p:sldId id="647" r:id="rId43"/>
    <p:sldId id="633" r:id="rId44"/>
    <p:sldId id="634" r:id="rId45"/>
    <p:sldId id="635" r:id="rId46"/>
    <p:sldId id="636" r:id="rId47"/>
    <p:sldId id="637" r:id="rId48"/>
    <p:sldId id="638" r:id="rId49"/>
    <p:sldId id="639" r:id="rId50"/>
    <p:sldId id="640" r:id="rId51"/>
    <p:sldId id="641" r:id="rId52"/>
    <p:sldId id="642" r:id="rId53"/>
    <p:sldId id="643" r:id="rId54"/>
    <p:sldId id="644" r:id="rId55"/>
    <p:sldId id="645" r:id="rId56"/>
    <p:sldId id="646" r:id="rId57"/>
    <p:sldId id="587"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030"/>
    <a:srgbClr val="FFFFFF"/>
    <a:srgbClr val="A5B0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2E5C58-8C61-46CD-BCA1-67D5AC0F5F6D}" v="1604" dt="2025-01-15T04:51:18.877"/>
    <p1510:client id="{C1FB3980-85B3-40EF-AB4C-8E61D4F8022F}" v="964" dt="2025-01-12T19:38:04.1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47" autoAdjust="0"/>
  </p:normalViewPr>
  <p:slideViewPr>
    <p:cSldViewPr snapToGrid="0">
      <p:cViewPr varScale="1">
        <p:scale>
          <a:sx n="77" d="100"/>
          <a:sy n="77" d="100"/>
        </p:scale>
        <p:origin x="1618" y="43"/>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069F23-6DBA-4EA4-91B8-98CFA2352CAB}" type="doc">
      <dgm:prSet loTypeId="urn:microsoft.com/office/officeart/2005/8/layout/radial6" loCatId="cycle" qsTypeId="urn:microsoft.com/office/officeart/2005/8/quickstyle/3d2" qsCatId="3D" csTypeId="urn:microsoft.com/office/officeart/2005/8/colors/colorful5" csCatId="colorful" phldr="1"/>
      <dgm:spPr/>
      <dgm:t>
        <a:bodyPr/>
        <a:lstStyle/>
        <a:p>
          <a:endParaRPr lang="en-US"/>
        </a:p>
      </dgm:t>
    </dgm:pt>
    <dgm:pt modelId="{98CD8090-A51B-4731-AEA5-F6269396D8FF}">
      <dgm:prSet phldrT="[Text]" custT="1"/>
      <dgm:spPr/>
      <dgm:t>
        <a:bodyPr/>
        <a:lstStyle/>
        <a:p>
          <a:r>
            <a:rPr lang="en-US" sz="2000" dirty="0">
              <a:solidFill>
                <a:schemeClr val="tx1"/>
              </a:solidFill>
              <a:latin typeface="Arial" panose="020B0604020202020204" pitchFamily="34" charset="0"/>
              <a:cs typeface="Arial" panose="020B0604020202020204" pitchFamily="34" charset="0"/>
            </a:rPr>
            <a:t>Packer</a:t>
          </a:r>
        </a:p>
      </dgm:t>
    </dgm:pt>
    <dgm:pt modelId="{C5BC702E-F170-4BAC-8E61-67E102B46A0F}" type="parTrans" cxnId="{A381D4EA-D1AF-400E-9BAB-9BEC54532A6F}">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379A97B5-2D16-485D-B269-A3B6C7F6EC34}" type="sibTrans" cxnId="{A381D4EA-D1AF-400E-9BAB-9BEC54532A6F}">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45C8ECC4-173D-4226-9D92-B0AB06735462}">
      <dgm:prSet phldrT="[Text]" custT="1"/>
      <dgm:spPr/>
      <dgm:t>
        <a:bodyPr/>
        <a:lstStyle/>
        <a:p>
          <a:r>
            <a:rPr lang="en-US" sz="1500" dirty="0">
              <a:solidFill>
                <a:schemeClr val="tx1"/>
              </a:solidFill>
              <a:latin typeface="Arial" panose="020B0604020202020204" pitchFamily="34" charset="0"/>
              <a:cs typeface="Arial" panose="020B0604020202020204" pitchFamily="34" charset="0"/>
            </a:rPr>
            <a:t>UPX</a:t>
          </a:r>
        </a:p>
      </dgm:t>
    </dgm:pt>
    <dgm:pt modelId="{62B32C76-1AD8-4B0F-818F-21A88069B486}" type="parTrans" cxnId="{6978983D-77BF-4EDB-9BBB-0F3C664D7D74}">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8C8E62C8-9E65-4026-B63A-65B7DC64627C}" type="sibTrans" cxnId="{6978983D-77BF-4EDB-9BBB-0F3C664D7D74}">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C363310C-5ECA-490E-B859-714E50737D53}">
      <dgm:prSet phldrT="[Text]" custT="1"/>
      <dgm:spPr/>
      <dgm:t>
        <a:bodyPr/>
        <a:lstStyle/>
        <a:p>
          <a:r>
            <a:rPr lang="en-US" sz="1500" dirty="0" err="1">
              <a:solidFill>
                <a:schemeClr val="tx1"/>
              </a:solidFill>
              <a:latin typeface="Arial" panose="020B0604020202020204" pitchFamily="34" charset="0"/>
              <a:cs typeface="Arial" panose="020B0604020202020204" pitchFamily="34" charset="0"/>
            </a:rPr>
            <a:t>ASPack</a:t>
          </a:r>
          <a:endParaRPr lang="en-US" sz="1500" dirty="0">
            <a:solidFill>
              <a:schemeClr val="tx1"/>
            </a:solidFill>
            <a:latin typeface="Arial" panose="020B0604020202020204" pitchFamily="34" charset="0"/>
            <a:cs typeface="Arial" panose="020B0604020202020204" pitchFamily="34" charset="0"/>
          </a:endParaRPr>
        </a:p>
      </dgm:t>
    </dgm:pt>
    <dgm:pt modelId="{9D379E93-F568-4B51-ABAE-E740E643F09F}" type="parTrans" cxnId="{19A9E307-DE83-4CC8-BE90-8341D8311A30}">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DCAAEEB9-F3D2-4964-AFFD-10A42E057B95}" type="sibTrans" cxnId="{19A9E307-DE83-4CC8-BE90-8341D8311A30}">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184B0D40-DDB5-458D-B0A8-547BC721BBAC}">
      <dgm:prSet phldrT="[Text]" custT="1"/>
      <dgm:spPr/>
      <dgm:t>
        <a:bodyPr/>
        <a:lstStyle/>
        <a:p>
          <a:r>
            <a:rPr lang="en-US" sz="1500" dirty="0" err="1">
              <a:solidFill>
                <a:schemeClr val="tx1"/>
              </a:solidFill>
              <a:latin typeface="Arial" panose="020B0604020202020204" pitchFamily="34" charset="0"/>
              <a:cs typeface="Arial" panose="020B0604020202020204" pitchFamily="34" charset="0"/>
            </a:rPr>
            <a:t>MPress</a:t>
          </a:r>
          <a:endParaRPr lang="en-US" sz="1500" dirty="0">
            <a:solidFill>
              <a:schemeClr val="tx1"/>
            </a:solidFill>
            <a:latin typeface="Arial" panose="020B0604020202020204" pitchFamily="34" charset="0"/>
            <a:cs typeface="Arial" panose="020B0604020202020204" pitchFamily="34" charset="0"/>
          </a:endParaRPr>
        </a:p>
      </dgm:t>
    </dgm:pt>
    <dgm:pt modelId="{DB449C43-379A-4B9B-ABF8-0E612C12DC46}" type="parTrans" cxnId="{6D630179-CB11-4D3F-B4B1-B158BEF7D6F9}">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A260AF6A-9B9D-49BF-B80F-15231FB66DBE}" type="sibTrans" cxnId="{6D630179-CB11-4D3F-B4B1-B158BEF7D6F9}">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1E304809-95E3-4D08-8FB0-53C487B4641F}">
      <dgm:prSet phldrT="[Text]" custT="1"/>
      <dgm:spPr/>
      <dgm:t>
        <a:bodyPr/>
        <a:lstStyle/>
        <a:p>
          <a:r>
            <a:rPr lang="en-US" sz="1500" dirty="0">
              <a:solidFill>
                <a:schemeClr val="tx1"/>
              </a:solidFill>
              <a:latin typeface="Arial" panose="020B0604020202020204" pitchFamily="34" charset="0"/>
              <a:cs typeface="Arial" panose="020B0604020202020204" pitchFamily="34" charset="0"/>
            </a:rPr>
            <a:t>PE</a:t>
          </a:r>
        </a:p>
        <a:p>
          <a:r>
            <a:rPr lang="en-US" sz="1500" dirty="0">
              <a:solidFill>
                <a:schemeClr val="tx1"/>
              </a:solidFill>
              <a:latin typeface="Arial" panose="020B0604020202020204" pitchFamily="34" charset="0"/>
              <a:cs typeface="Arial" panose="020B0604020202020204" pitchFamily="34" charset="0"/>
            </a:rPr>
            <a:t>Compact</a:t>
          </a:r>
        </a:p>
      </dgm:t>
    </dgm:pt>
    <dgm:pt modelId="{9145D0A8-7B14-4C7B-A7B2-C296B96F07F3}" type="parTrans" cxnId="{22BE3D71-6B24-4BBB-A776-46DE2C9B67A3}">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2C9B8506-E040-445D-BE9D-6A03E1ED5BD3}" type="sibTrans" cxnId="{22BE3D71-6B24-4BBB-A776-46DE2C9B67A3}">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221715F8-A9ED-4F40-A4F5-C6BEA133215A}">
      <dgm:prSet phldrT="[Text]" custT="1"/>
      <dgm:spPr/>
      <dgm:t>
        <a:bodyPr/>
        <a:lstStyle/>
        <a:p>
          <a:r>
            <a:rPr lang="en-US" sz="1500" dirty="0">
              <a:solidFill>
                <a:schemeClr val="tx1"/>
              </a:solidFill>
              <a:latin typeface="Arial" panose="020B0604020202020204" pitchFamily="34" charset="0"/>
              <a:cs typeface="Arial" panose="020B0604020202020204" pitchFamily="34" charset="0"/>
            </a:rPr>
            <a:t>PETITE</a:t>
          </a:r>
        </a:p>
      </dgm:t>
    </dgm:pt>
    <dgm:pt modelId="{93399742-DD56-4E1E-A00C-7B5DC9A65AEE}" type="parTrans" cxnId="{47D5DE31-2D26-4003-B6CE-07760AA853A9}">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534B2947-2FAD-44D4-A56F-2A85F841FA92}" type="sibTrans" cxnId="{47D5DE31-2D26-4003-B6CE-07760AA853A9}">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C5A1F774-CD58-4472-B4AD-886FBC452C6A}">
      <dgm:prSet phldrT="[Text]" custT="1"/>
      <dgm:spPr/>
      <dgm:t>
        <a:bodyPr/>
        <a:lstStyle/>
        <a:p>
          <a:r>
            <a:rPr lang="en-US" sz="1500" dirty="0">
              <a:solidFill>
                <a:schemeClr val="tx1"/>
              </a:solidFill>
              <a:latin typeface="Arial" panose="020B0604020202020204" pitchFamily="34" charset="0"/>
              <a:cs typeface="Arial" panose="020B0604020202020204" pitchFamily="34" charset="0"/>
            </a:rPr>
            <a:t>FSG</a:t>
          </a:r>
        </a:p>
      </dgm:t>
    </dgm:pt>
    <dgm:pt modelId="{82BF74C4-4507-40C6-BD5A-BC91E4114EA4}" type="parTrans" cxnId="{9A3A1EF0-4864-415A-934B-3B52B991C6E3}">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94EB3698-01BE-408B-BBA9-F232D8FC4D34}" type="sibTrans" cxnId="{9A3A1EF0-4864-415A-934B-3B52B991C6E3}">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D29D2F00-EDBF-42C8-9FBE-0866D08A57AF}">
      <dgm:prSet phldrT="[Text]" custT="1"/>
      <dgm:spPr/>
      <dgm:t>
        <a:bodyPr/>
        <a:lstStyle/>
        <a:p>
          <a:r>
            <a:rPr lang="en-US" sz="1500" dirty="0">
              <a:solidFill>
                <a:schemeClr val="tx1"/>
              </a:solidFill>
              <a:latin typeface="Arial" panose="020B0604020202020204" pitchFamily="34" charset="0"/>
              <a:cs typeface="Arial" panose="020B0604020202020204" pitchFamily="34" charset="0"/>
            </a:rPr>
            <a:t>MEW</a:t>
          </a:r>
        </a:p>
      </dgm:t>
    </dgm:pt>
    <dgm:pt modelId="{E2CC049F-8DB0-449C-8D02-937F40EF19FB}" type="parTrans" cxnId="{4062F2CD-F77D-4885-9B48-AD968E2E8612}">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B9E24A3C-BFC7-4479-8C05-B8CD1D33A329}" type="sibTrans" cxnId="{4062F2CD-F77D-4885-9B48-AD968E2E8612}">
      <dgm:prSet/>
      <dgm:spPr/>
      <dgm:t>
        <a:bodyPr/>
        <a:lstStyle/>
        <a:p>
          <a:endParaRPr lang="en-US" sz="2000">
            <a:solidFill>
              <a:schemeClr val="tx1"/>
            </a:solidFill>
            <a:latin typeface="Arial" panose="020B0604020202020204" pitchFamily="34" charset="0"/>
            <a:cs typeface="Arial" panose="020B0604020202020204" pitchFamily="34" charset="0"/>
          </a:endParaRPr>
        </a:p>
      </dgm:t>
    </dgm:pt>
    <dgm:pt modelId="{262E50AD-591F-4EAF-8761-245B1DAC1CF9}" type="pres">
      <dgm:prSet presAssocID="{31069F23-6DBA-4EA4-91B8-98CFA2352CAB}" presName="Name0" presStyleCnt="0">
        <dgm:presLayoutVars>
          <dgm:chMax val="1"/>
          <dgm:dir/>
          <dgm:animLvl val="ctr"/>
          <dgm:resizeHandles val="exact"/>
        </dgm:presLayoutVars>
      </dgm:prSet>
      <dgm:spPr/>
    </dgm:pt>
    <dgm:pt modelId="{DD92E27A-D677-4EFF-9750-717009D7765F}" type="pres">
      <dgm:prSet presAssocID="{98CD8090-A51B-4731-AEA5-F6269396D8FF}" presName="centerShape" presStyleLbl="node0" presStyleIdx="0" presStyleCnt="1"/>
      <dgm:spPr/>
    </dgm:pt>
    <dgm:pt modelId="{0B84FA04-B6B9-4307-9B0B-90BB97A3E1C0}" type="pres">
      <dgm:prSet presAssocID="{45C8ECC4-173D-4226-9D92-B0AB06735462}" presName="node" presStyleLbl="node1" presStyleIdx="0" presStyleCnt="7" custScaleX="114190" custScaleY="105336">
        <dgm:presLayoutVars>
          <dgm:bulletEnabled val="1"/>
        </dgm:presLayoutVars>
      </dgm:prSet>
      <dgm:spPr/>
    </dgm:pt>
    <dgm:pt modelId="{A4A8842A-3873-4C4B-85F3-5C873A625758}" type="pres">
      <dgm:prSet presAssocID="{45C8ECC4-173D-4226-9D92-B0AB06735462}" presName="dummy" presStyleCnt="0"/>
      <dgm:spPr/>
    </dgm:pt>
    <dgm:pt modelId="{AF7ABDC3-CF13-4726-989A-128B506E6EE9}" type="pres">
      <dgm:prSet presAssocID="{8C8E62C8-9E65-4026-B63A-65B7DC64627C}" presName="sibTrans" presStyleLbl="sibTrans2D1" presStyleIdx="0" presStyleCnt="7"/>
      <dgm:spPr/>
    </dgm:pt>
    <dgm:pt modelId="{4F1BFAAF-425A-47CF-976D-4B87B355EA39}" type="pres">
      <dgm:prSet presAssocID="{C363310C-5ECA-490E-B859-714E50737D53}" presName="node" presStyleLbl="node1" presStyleIdx="1" presStyleCnt="7" custScaleX="114190" custScaleY="105336">
        <dgm:presLayoutVars>
          <dgm:bulletEnabled val="1"/>
        </dgm:presLayoutVars>
      </dgm:prSet>
      <dgm:spPr/>
    </dgm:pt>
    <dgm:pt modelId="{4D51D720-F186-4828-A75F-500F3B7A7E72}" type="pres">
      <dgm:prSet presAssocID="{C363310C-5ECA-490E-B859-714E50737D53}" presName="dummy" presStyleCnt="0"/>
      <dgm:spPr/>
    </dgm:pt>
    <dgm:pt modelId="{5B30B2CF-1C1E-42D6-9AD4-F53C49CD48BE}" type="pres">
      <dgm:prSet presAssocID="{DCAAEEB9-F3D2-4964-AFFD-10A42E057B95}" presName="sibTrans" presStyleLbl="sibTrans2D1" presStyleIdx="1" presStyleCnt="7"/>
      <dgm:spPr/>
    </dgm:pt>
    <dgm:pt modelId="{D9DE9FA9-4B24-405D-A98E-BCEFF44E7291}" type="pres">
      <dgm:prSet presAssocID="{184B0D40-DDB5-458D-B0A8-547BC721BBAC}" presName="node" presStyleLbl="node1" presStyleIdx="2" presStyleCnt="7" custScaleX="114190" custScaleY="105336">
        <dgm:presLayoutVars>
          <dgm:bulletEnabled val="1"/>
        </dgm:presLayoutVars>
      </dgm:prSet>
      <dgm:spPr/>
    </dgm:pt>
    <dgm:pt modelId="{8B824605-04FE-43F3-B293-F3852115F529}" type="pres">
      <dgm:prSet presAssocID="{184B0D40-DDB5-458D-B0A8-547BC721BBAC}" presName="dummy" presStyleCnt="0"/>
      <dgm:spPr/>
    </dgm:pt>
    <dgm:pt modelId="{2B319E62-3F6D-4F51-985A-6381B2C76D86}" type="pres">
      <dgm:prSet presAssocID="{A260AF6A-9B9D-49BF-B80F-15231FB66DBE}" presName="sibTrans" presStyleLbl="sibTrans2D1" presStyleIdx="2" presStyleCnt="7"/>
      <dgm:spPr/>
    </dgm:pt>
    <dgm:pt modelId="{EA1EB93C-64CA-414D-B7C9-F67B155317C4}" type="pres">
      <dgm:prSet presAssocID="{1E304809-95E3-4D08-8FB0-53C487B4641F}" presName="node" presStyleLbl="node1" presStyleIdx="3" presStyleCnt="7" custScaleX="114190" custScaleY="105336">
        <dgm:presLayoutVars>
          <dgm:bulletEnabled val="1"/>
        </dgm:presLayoutVars>
      </dgm:prSet>
      <dgm:spPr/>
    </dgm:pt>
    <dgm:pt modelId="{6D1751E4-2874-46C1-ACEA-7CDC9D8946DC}" type="pres">
      <dgm:prSet presAssocID="{1E304809-95E3-4D08-8FB0-53C487B4641F}" presName="dummy" presStyleCnt="0"/>
      <dgm:spPr/>
    </dgm:pt>
    <dgm:pt modelId="{3053FD66-D551-4C1D-95D1-8D17F4C04F81}" type="pres">
      <dgm:prSet presAssocID="{2C9B8506-E040-445D-BE9D-6A03E1ED5BD3}" presName="sibTrans" presStyleLbl="sibTrans2D1" presStyleIdx="3" presStyleCnt="7"/>
      <dgm:spPr/>
    </dgm:pt>
    <dgm:pt modelId="{0AFBCEEF-74C4-4646-A69A-834D7FA3A7E2}" type="pres">
      <dgm:prSet presAssocID="{C5A1F774-CD58-4472-B4AD-886FBC452C6A}" presName="node" presStyleLbl="node1" presStyleIdx="4" presStyleCnt="7" custScaleX="114190" custScaleY="105336">
        <dgm:presLayoutVars>
          <dgm:bulletEnabled val="1"/>
        </dgm:presLayoutVars>
      </dgm:prSet>
      <dgm:spPr/>
    </dgm:pt>
    <dgm:pt modelId="{4D661753-C423-42A5-92EB-AA95E3892952}" type="pres">
      <dgm:prSet presAssocID="{C5A1F774-CD58-4472-B4AD-886FBC452C6A}" presName="dummy" presStyleCnt="0"/>
      <dgm:spPr/>
    </dgm:pt>
    <dgm:pt modelId="{606F989E-98BD-4E98-80DC-BD853EB5E21C}" type="pres">
      <dgm:prSet presAssocID="{94EB3698-01BE-408B-BBA9-F232D8FC4D34}" presName="sibTrans" presStyleLbl="sibTrans2D1" presStyleIdx="4" presStyleCnt="7"/>
      <dgm:spPr/>
    </dgm:pt>
    <dgm:pt modelId="{84E221F6-E499-466A-AF1D-9BDC0038BE43}" type="pres">
      <dgm:prSet presAssocID="{D29D2F00-EDBF-42C8-9FBE-0866D08A57AF}" presName="node" presStyleLbl="node1" presStyleIdx="5" presStyleCnt="7" custScaleX="114190" custScaleY="105336">
        <dgm:presLayoutVars>
          <dgm:bulletEnabled val="1"/>
        </dgm:presLayoutVars>
      </dgm:prSet>
      <dgm:spPr/>
    </dgm:pt>
    <dgm:pt modelId="{253D854A-35D7-4CDA-B92D-DB1824D1BD10}" type="pres">
      <dgm:prSet presAssocID="{D29D2F00-EDBF-42C8-9FBE-0866D08A57AF}" presName="dummy" presStyleCnt="0"/>
      <dgm:spPr/>
    </dgm:pt>
    <dgm:pt modelId="{5853F276-0098-4426-88E0-3CB1840C79F4}" type="pres">
      <dgm:prSet presAssocID="{B9E24A3C-BFC7-4479-8C05-B8CD1D33A329}" presName="sibTrans" presStyleLbl="sibTrans2D1" presStyleIdx="5" presStyleCnt="7"/>
      <dgm:spPr/>
    </dgm:pt>
    <dgm:pt modelId="{8F566E37-4C08-42B7-893F-C2F0E3C2DA35}" type="pres">
      <dgm:prSet presAssocID="{221715F8-A9ED-4F40-A4F5-C6BEA133215A}" presName="node" presStyleLbl="node1" presStyleIdx="6" presStyleCnt="7" custScaleX="114190" custScaleY="105336">
        <dgm:presLayoutVars>
          <dgm:bulletEnabled val="1"/>
        </dgm:presLayoutVars>
      </dgm:prSet>
      <dgm:spPr/>
    </dgm:pt>
    <dgm:pt modelId="{0304C0DC-69BB-468B-BF3D-CFD67E0B74FE}" type="pres">
      <dgm:prSet presAssocID="{221715F8-A9ED-4F40-A4F5-C6BEA133215A}" presName="dummy" presStyleCnt="0"/>
      <dgm:spPr/>
    </dgm:pt>
    <dgm:pt modelId="{32D1C7DC-8D4B-456A-B90A-20F949463279}" type="pres">
      <dgm:prSet presAssocID="{534B2947-2FAD-44D4-A56F-2A85F841FA92}" presName="sibTrans" presStyleLbl="sibTrans2D1" presStyleIdx="6" presStyleCnt="7"/>
      <dgm:spPr/>
    </dgm:pt>
  </dgm:ptLst>
  <dgm:cxnLst>
    <dgm:cxn modelId="{FFA35900-D338-4742-B8F5-516A3E1F3C25}" type="presOf" srcId="{45C8ECC4-173D-4226-9D92-B0AB06735462}" destId="{0B84FA04-B6B9-4307-9B0B-90BB97A3E1C0}" srcOrd="0" destOrd="0" presId="urn:microsoft.com/office/officeart/2005/8/layout/radial6"/>
    <dgm:cxn modelId="{19A9E307-DE83-4CC8-BE90-8341D8311A30}" srcId="{98CD8090-A51B-4731-AEA5-F6269396D8FF}" destId="{C363310C-5ECA-490E-B859-714E50737D53}" srcOrd="1" destOrd="0" parTransId="{9D379E93-F568-4B51-ABAE-E740E643F09F}" sibTransId="{DCAAEEB9-F3D2-4964-AFFD-10A42E057B95}"/>
    <dgm:cxn modelId="{E1F37711-F831-422D-BBC7-6E1565EEC4EC}" type="presOf" srcId="{A260AF6A-9B9D-49BF-B80F-15231FB66DBE}" destId="{2B319E62-3F6D-4F51-985A-6381B2C76D86}" srcOrd="0" destOrd="0" presId="urn:microsoft.com/office/officeart/2005/8/layout/radial6"/>
    <dgm:cxn modelId="{8684A125-8561-4750-ABA9-94D0AF6E303B}" type="presOf" srcId="{2C9B8506-E040-445D-BE9D-6A03E1ED5BD3}" destId="{3053FD66-D551-4C1D-95D1-8D17F4C04F81}" srcOrd="0" destOrd="0" presId="urn:microsoft.com/office/officeart/2005/8/layout/radial6"/>
    <dgm:cxn modelId="{47D5DE31-2D26-4003-B6CE-07760AA853A9}" srcId="{98CD8090-A51B-4731-AEA5-F6269396D8FF}" destId="{221715F8-A9ED-4F40-A4F5-C6BEA133215A}" srcOrd="6" destOrd="0" parTransId="{93399742-DD56-4E1E-A00C-7B5DC9A65AEE}" sibTransId="{534B2947-2FAD-44D4-A56F-2A85F841FA92}"/>
    <dgm:cxn modelId="{6978983D-77BF-4EDB-9BBB-0F3C664D7D74}" srcId="{98CD8090-A51B-4731-AEA5-F6269396D8FF}" destId="{45C8ECC4-173D-4226-9D92-B0AB06735462}" srcOrd="0" destOrd="0" parTransId="{62B32C76-1AD8-4B0F-818F-21A88069B486}" sibTransId="{8C8E62C8-9E65-4026-B63A-65B7DC64627C}"/>
    <dgm:cxn modelId="{04EECB40-F534-4AAF-933C-D7304F7C34CC}" type="presOf" srcId="{94EB3698-01BE-408B-BBA9-F232D8FC4D34}" destId="{606F989E-98BD-4E98-80DC-BD853EB5E21C}" srcOrd="0" destOrd="0" presId="urn:microsoft.com/office/officeart/2005/8/layout/radial6"/>
    <dgm:cxn modelId="{4CFCF765-879B-44AC-8A0C-E066BB0DB14D}" type="presOf" srcId="{31069F23-6DBA-4EA4-91B8-98CFA2352CAB}" destId="{262E50AD-591F-4EAF-8761-245B1DAC1CF9}" srcOrd="0" destOrd="0" presId="urn:microsoft.com/office/officeart/2005/8/layout/radial6"/>
    <dgm:cxn modelId="{22BE3D71-6B24-4BBB-A776-46DE2C9B67A3}" srcId="{98CD8090-A51B-4731-AEA5-F6269396D8FF}" destId="{1E304809-95E3-4D08-8FB0-53C487B4641F}" srcOrd="3" destOrd="0" parTransId="{9145D0A8-7B14-4C7B-A7B2-C296B96F07F3}" sibTransId="{2C9B8506-E040-445D-BE9D-6A03E1ED5BD3}"/>
    <dgm:cxn modelId="{AECE3055-5415-42C5-9261-A6A77A1B3A2A}" type="presOf" srcId="{D29D2F00-EDBF-42C8-9FBE-0866D08A57AF}" destId="{84E221F6-E499-466A-AF1D-9BDC0038BE43}" srcOrd="0" destOrd="0" presId="urn:microsoft.com/office/officeart/2005/8/layout/radial6"/>
    <dgm:cxn modelId="{6D630179-CB11-4D3F-B4B1-B158BEF7D6F9}" srcId="{98CD8090-A51B-4731-AEA5-F6269396D8FF}" destId="{184B0D40-DDB5-458D-B0A8-547BC721BBAC}" srcOrd="2" destOrd="0" parTransId="{DB449C43-379A-4B9B-ABF8-0E612C12DC46}" sibTransId="{A260AF6A-9B9D-49BF-B80F-15231FB66DBE}"/>
    <dgm:cxn modelId="{422A4892-5091-4AF6-A425-E23BED055C08}" type="presOf" srcId="{184B0D40-DDB5-458D-B0A8-547BC721BBAC}" destId="{D9DE9FA9-4B24-405D-A98E-BCEFF44E7291}" srcOrd="0" destOrd="0" presId="urn:microsoft.com/office/officeart/2005/8/layout/radial6"/>
    <dgm:cxn modelId="{6FD76E93-299B-4710-B099-4E722CD69486}" type="presOf" srcId="{C5A1F774-CD58-4472-B4AD-886FBC452C6A}" destId="{0AFBCEEF-74C4-4646-A69A-834D7FA3A7E2}" srcOrd="0" destOrd="0" presId="urn:microsoft.com/office/officeart/2005/8/layout/radial6"/>
    <dgm:cxn modelId="{FE500F96-51D7-42DB-A190-C5C046930D0C}" type="presOf" srcId="{98CD8090-A51B-4731-AEA5-F6269396D8FF}" destId="{DD92E27A-D677-4EFF-9750-717009D7765F}" srcOrd="0" destOrd="0" presId="urn:microsoft.com/office/officeart/2005/8/layout/radial6"/>
    <dgm:cxn modelId="{8D885297-BD45-40CC-96AB-3BDAA73462F5}" type="presOf" srcId="{DCAAEEB9-F3D2-4964-AFFD-10A42E057B95}" destId="{5B30B2CF-1C1E-42D6-9AD4-F53C49CD48BE}" srcOrd="0" destOrd="0" presId="urn:microsoft.com/office/officeart/2005/8/layout/radial6"/>
    <dgm:cxn modelId="{29CCFB9E-97E7-4C0C-8C95-76E586339D34}" type="presOf" srcId="{C363310C-5ECA-490E-B859-714E50737D53}" destId="{4F1BFAAF-425A-47CF-976D-4B87B355EA39}" srcOrd="0" destOrd="0" presId="urn:microsoft.com/office/officeart/2005/8/layout/radial6"/>
    <dgm:cxn modelId="{EB25B1A0-CF4A-474B-AA0D-238A08F2E751}" type="presOf" srcId="{B9E24A3C-BFC7-4479-8C05-B8CD1D33A329}" destId="{5853F276-0098-4426-88E0-3CB1840C79F4}" srcOrd="0" destOrd="0" presId="urn:microsoft.com/office/officeart/2005/8/layout/radial6"/>
    <dgm:cxn modelId="{32D894BE-980B-4433-829F-86B068C1BCD7}" type="presOf" srcId="{1E304809-95E3-4D08-8FB0-53C487B4641F}" destId="{EA1EB93C-64CA-414D-B7C9-F67B155317C4}" srcOrd="0" destOrd="0" presId="urn:microsoft.com/office/officeart/2005/8/layout/radial6"/>
    <dgm:cxn modelId="{4062F2CD-F77D-4885-9B48-AD968E2E8612}" srcId="{98CD8090-A51B-4731-AEA5-F6269396D8FF}" destId="{D29D2F00-EDBF-42C8-9FBE-0866D08A57AF}" srcOrd="5" destOrd="0" parTransId="{E2CC049F-8DB0-449C-8D02-937F40EF19FB}" sibTransId="{B9E24A3C-BFC7-4479-8C05-B8CD1D33A329}"/>
    <dgm:cxn modelId="{78A34DD1-F8BC-4033-9DED-A3E7669F929B}" type="presOf" srcId="{8C8E62C8-9E65-4026-B63A-65B7DC64627C}" destId="{AF7ABDC3-CF13-4726-989A-128B506E6EE9}" srcOrd="0" destOrd="0" presId="urn:microsoft.com/office/officeart/2005/8/layout/radial6"/>
    <dgm:cxn modelId="{737E0FDD-E4B9-4ADA-B660-8D8175F2B756}" type="presOf" srcId="{534B2947-2FAD-44D4-A56F-2A85F841FA92}" destId="{32D1C7DC-8D4B-456A-B90A-20F949463279}" srcOrd="0" destOrd="0" presId="urn:microsoft.com/office/officeart/2005/8/layout/radial6"/>
    <dgm:cxn modelId="{DB0140E1-46A3-44B4-AB66-5E95C44AC6DA}" type="presOf" srcId="{221715F8-A9ED-4F40-A4F5-C6BEA133215A}" destId="{8F566E37-4C08-42B7-893F-C2F0E3C2DA35}" srcOrd="0" destOrd="0" presId="urn:microsoft.com/office/officeart/2005/8/layout/radial6"/>
    <dgm:cxn modelId="{A381D4EA-D1AF-400E-9BAB-9BEC54532A6F}" srcId="{31069F23-6DBA-4EA4-91B8-98CFA2352CAB}" destId="{98CD8090-A51B-4731-AEA5-F6269396D8FF}" srcOrd="0" destOrd="0" parTransId="{C5BC702E-F170-4BAC-8E61-67E102B46A0F}" sibTransId="{379A97B5-2D16-485D-B269-A3B6C7F6EC34}"/>
    <dgm:cxn modelId="{9A3A1EF0-4864-415A-934B-3B52B991C6E3}" srcId="{98CD8090-A51B-4731-AEA5-F6269396D8FF}" destId="{C5A1F774-CD58-4472-B4AD-886FBC452C6A}" srcOrd="4" destOrd="0" parTransId="{82BF74C4-4507-40C6-BD5A-BC91E4114EA4}" sibTransId="{94EB3698-01BE-408B-BBA9-F232D8FC4D34}"/>
    <dgm:cxn modelId="{EAF284E2-244F-4536-A1A1-9EF535145018}" type="presParOf" srcId="{262E50AD-591F-4EAF-8761-245B1DAC1CF9}" destId="{DD92E27A-D677-4EFF-9750-717009D7765F}" srcOrd="0" destOrd="0" presId="urn:microsoft.com/office/officeart/2005/8/layout/radial6"/>
    <dgm:cxn modelId="{C50FE84E-4C0B-4215-8F5B-7FFF5AD29ADD}" type="presParOf" srcId="{262E50AD-591F-4EAF-8761-245B1DAC1CF9}" destId="{0B84FA04-B6B9-4307-9B0B-90BB97A3E1C0}" srcOrd="1" destOrd="0" presId="urn:microsoft.com/office/officeart/2005/8/layout/radial6"/>
    <dgm:cxn modelId="{6D084EE9-5063-4485-943D-B3317A76DAF2}" type="presParOf" srcId="{262E50AD-591F-4EAF-8761-245B1DAC1CF9}" destId="{A4A8842A-3873-4C4B-85F3-5C873A625758}" srcOrd="2" destOrd="0" presId="urn:microsoft.com/office/officeart/2005/8/layout/radial6"/>
    <dgm:cxn modelId="{389F3714-51C1-45BA-9B27-D11C39B5B080}" type="presParOf" srcId="{262E50AD-591F-4EAF-8761-245B1DAC1CF9}" destId="{AF7ABDC3-CF13-4726-989A-128B506E6EE9}" srcOrd="3" destOrd="0" presId="urn:microsoft.com/office/officeart/2005/8/layout/radial6"/>
    <dgm:cxn modelId="{2D634E44-982D-4BDD-A8A0-4A584A7624FC}" type="presParOf" srcId="{262E50AD-591F-4EAF-8761-245B1DAC1CF9}" destId="{4F1BFAAF-425A-47CF-976D-4B87B355EA39}" srcOrd="4" destOrd="0" presId="urn:microsoft.com/office/officeart/2005/8/layout/radial6"/>
    <dgm:cxn modelId="{C9BFFD83-8320-4300-8750-6C0AE187CE27}" type="presParOf" srcId="{262E50AD-591F-4EAF-8761-245B1DAC1CF9}" destId="{4D51D720-F186-4828-A75F-500F3B7A7E72}" srcOrd="5" destOrd="0" presId="urn:microsoft.com/office/officeart/2005/8/layout/radial6"/>
    <dgm:cxn modelId="{EF8E93DD-F777-4048-8239-B76747E6EE7B}" type="presParOf" srcId="{262E50AD-591F-4EAF-8761-245B1DAC1CF9}" destId="{5B30B2CF-1C1E-42D6-9AD4-F53C49CD48BE}" srcOrd="6" destOrd="0" presId="urn:microsoft.com/office/officeart/2005/8/layout/radial6"/>
    <dgm:cxn modelId="{CC2EC448-FE5B-4434-B8E4-7D1C28EFE44B}" type="presParOf" srcId="{262E50AD-591F-4EAF-8761-245B1DAC1CF9}" destId="{D9DE9FA9-4B24-405D-A98E-BCEFF44E7291}" srcOrd="7" destOrd="0" presId="urn:microsoft.com/office/officeart/2005/8/layout/radial6"/>
    <dgm:cxn modelId="{5CFC2331-F54D-4A4D-872C-150E89E48255}" type="presParOf" srcId="{262E50AD-591F-4EAF-8761-245B1DAC1CF9}" destId="{8B824605-04FE-43F3-B293-F3852115F529}" srcOrd="8" destOrd="0" presId="urn:microsoft.com/office/officeart/2005/8/layout/radial6"/>
    <dgm:cxn modelId="{FBDFA29F-AF3C-4DB2-8A5C-9A0E6F89BA77}" type="presParOf" srcId="{262E50AD-591F-4EAF-8761-245B1DAC1CF9}" destId="{2B319E62-3F6D-4F51-985A-6381B2C76D86}" srcOrd="9" destOrd="0" presId="urn:microsoft.com/office/officeart/2005/8/layout/radial6"/>
    <dgm:cxn modelId="{81E0FE93-9ED3-4F69-AD6F-EC7D1FB36787}" type="presParOf" srcId="{262E50AD-591F-4EAF-8761-245B1DAC1CF9}" destId="{EA1EB93C-64CA-414D-B7C9-F67B155317C4}" srcOrd="10" destOrd="0" presId="urn:microsoft.com/office/officeart/2005/8/layout/radial6"/>
    <dgm:cxn modelId="{7CAC73C4-B1BB-4685-82D5-EE6415D0C76F}" type="presParOf" srcId="{262E50AD-591F-4EAF-8761-245B1DAC1CF9}" destId="{6D1751E4-2874-46C1-ACEA-7CDC9D8946DC}" srcOrd="11" destOrd="0" presId="urn:microsoft.com/office/officeart/2005/8/layout/radial6"/>
    <dgm:cxn modelId="{A831A966-1415-466C-A1B4-4B57B6762A78}" type="presParOf" srcId="{262E50AD-591F-4EAF-8761-245B1DAC1CF9}" destId="{3053FD66-D551-4C1D-95D1-8D17F4C04F81}" srcOrd="12" destOrd="0" presId="urn:microsoft.com/office/officeart/2005/8/layout/radial6"/>
    <dgm:cxn modelId="{6DA78182-C596-4EF4-AE44-FCFAC3084A93}" type="presParOf" srcId="{262E50AD-591F-4EAF-8761-245B1DAC1CF9}" destId="{0AFBCEEF-74C4-4646-A69A-834D7FA3A7E2}" srcOrd="13" destOrd="0" presId="urn:microsoft.com/office/officeart/2005/8/layout/radial6"/>
    <dgm:cxn modelId="{74685019-7534-4C55-9531-9BEDDBB424C0}" type="presParOf" srcId="{262E50AD-591F-4EAF-8761-245B1DAC1CF9}" destId="{4D661753-C423-42A5-92EB-AA95E3892952}" srcOrd="14" destOrd="0" presId="urn:microsoft.com/office/officeart/2005/8/layout/radial6"/>
    <dgm:cxn modelId="{3514EBDD-B677-42D6-9708-9BB39FA72C01}" type="presParOf" srcId="{262E50AD-591F-4EAF-8761-245B1DAC1CF9}" destId="{606F989E-98BD-4E98-80DC-BD853EB5E21C}" srcOrd="15" destOrd="0" presId="urn:microsoft.com/office/officeart/2005/8/layout/radial6"/>
    <dgm:cxn modelId="{02B2F15C-A390-4D19-82AF-B9F5A01E75AE}" type="presParOf" srcId="{262E50AD-591F-4EAF-8761-245B1DAC1CF9}" destId="{84E221F6-E499-466A-AF1D-9BDC0038BE43}" srcOrd="16" destOrd="0" presId="urn:microsoft.com/office/officeart/2005/8/layout/radial6"/>
    <dgm:cxn modelId="{7FF637E8-5C54-4D5B-814E-4D74FB5F8E7F}" type="presParOf" srcId="{262E50AD-591F-4EAF-8761-245B1DAC1CF9}" destId="{253D854A-35D7-4CDA-B92D-DB1824D1BD10}" srcOrd="17" destOrd="0" presId="urn:microsoft.com/office/officeart/2005/8/layout/radial6"/>
    <dgm:cxn modelId="{62143CC8-CB79-41DA-90B3-AD1BA33ADF65}" type="presParOf" srcId="{262E50AD-591F-4EAF-8761-245B1DAC1CF9}" destId="{5853F276-0098-4426-88E0-3CB1840C79F4}" srcOrd="18" destOrd="0" presId="urn:microsoft.com/office/officeart/2005/8/layout/radial6"/>
    <dgm:cxn modelId="{2854B029-32D0-475F-A004-308BE0285583}" type="presParOf" srcId="{262E50AD-591F-4EAF-8761-245B1DAC1CF9}" destId="{8F566E37-4C08-42B7-893F-C2F0E3C2DA35}" srcOrd="19" destOrd="0" presId="urn:microsoft.com/office/officeart/2005/8/layout/radial6"/>
    <dgm:cxn modelId="{4E5E82B9-F10C-4F9B-9374-ED19B76DD058}" type="presParOf" srcId="{262E50AD-591F-4EAF-8761-245B1DAC1CF9}" destId="{0304C0DC-69BB-468B-BF3D-CFD67E0B74FE}" srcOrd="20" destOrd="0" presId="urn:microsoft.com/office/officeart/2005/8/layout/radial6"/>
    <dgm:cxn modelId="{595E2152-F0E7-488E-A31D-D6F71CA76AE7}" type="presParOf" srcId="{262E50AD-591F-4EAF-8761-245B1DAC1CF9}" destId="{32D1C7DC-8D4B-456A-B90A-20F949463279}" srcOrd="21"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93B086-A7B1-49EB-985E-FBEC84563DB8}" type="doc">
      <dgm:prSet loTypeId="urn:microsoft.com/office/officeart/2008/layout/RadialCluster" loCatId="cycle" qsTypeId="urn:microsoft.com/office/officeart/2005/8/quickstyle/3d3" qsCatId="3D" csTypeId="urn:microsoft.com/office/officeart/2005/8/colors/colorful5" csCatId="colorful" phldr="1"/>
      <dgm:spPr/>
      <dgm:t>
        <a:bodyPr/>
        <a:lstStyle/>
        <a:p>
          <a:endParaRPr lang="en-US"/>
        </a:p>
      </dgm:t>
    </dgm:pt>
    <dgm:pt modelId="{F33A3055-7467-4A31-98BE-8A1CD17B4DB3}">
      <dgm:prSet phldrT="[Text]" custT="1"/>
      <dgm:spPr/>
      <dgm:t>
        <a:bodyPr/>
        <a:lstStyle/>
        <a:p>
          <a:r>
            <a:rPr lang="en-US" sz="1600" b="1" dirty="0" err="1">
              <a:solidFill>
                <a:schemeClr val="bg1"/>
              </a:solidFill>
              <a:latin typeface="Arial" panose="020B0604020202020204" pitchFamily="34" charset="0"/>
              <a:cs typeface="Arial" panose="020B0604020202020204" pitchFamily="34" charset="0"/>
            </a:rPr>
            <a:t>Phát</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hiện</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nén</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và</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giải</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nén</a:t>
          </a:r>
          <a:endParaRPr lang="en-US" sz="1600" b="1" dirty="0">
            <a:solidFill>
              <a:schemeClr val="bg1"/>
            </a:solidFill>
            <a:latin typeface="Arial" panose="020B0604020202020204" pitchFamily="34" charset="0"/>
            <a:cs typeface="Arial" panose="020B0604020202020204" pitchFamily="34" charset="0"/>
          </a:endParaRPr>
        </a:p>
      </dgm:t>
    </dgm:pt>
    <dgm:pt modelId="{20A2C056-4FC7-4981-BE4A-FE3476EB4AB8}" type="parTrans" cxnId="{36FB2B3B-A56E-4DF6-85EE-38D35BF946AD}">
      <dgm:prSet/>
      <dgm:spPr/>
      <dgm:t>
        <a:bodyPr/>
        <a:lstStyle/>
        <a:p>
          <a:endParaRPr lang="en-US" sz="1600" b="1">
            <a:solidFill>
              <a:schemeClr val="bg1"/>
            </a:solidFill>
            <a:latin typeface="Arial" panose="020B0604020202020204" pitchFamily="34" charset="0"/>
            <a:cs typeface="Arial" panose="020B0604020202020204" pitchFamily="34" charset="0"/>
          </a:endParaRPr>
        </a:p>
      </dgm:t>
    </dgm:pt>
    <dgm:pt modelId="{22456B86-0EEF-415A-B181-6A692A23D36E}" type="sibTrans" cxnId="{36FB2B3B-A56E-4DF6-85EE-38D35BF946AD}">
      <dgm:prSet/>
      <dgm:spPr/>
      <dgm:t>
        <a:bodyPr/>
        <a:lstStyle/>
        <a:p>
          <a:endParaRPr lang="en-US" sz="1600" b="1">
            <a:solidFill>
              <a:schemeClr val="bg1"/>
            </a:solidFill>
            <a:latin typeface="Arial" panose="020B0604020202020204" pitchFamily="34" charset="0"/>
            <a:cs typeface="Arial" panose="020B0604020202020204" pitchFamily="34" charset="0"/>
          </a:endParaRPr>
        </a:p>
      </dgm:t>
    </dgm:pt>
    <dgm:pt modelId="{B5D45DB6-0717-4DA7-9C4C-4BB782F58C01}">
      <dgm:prSet phldrT="[Text]" custT="1"/>
      <dgm:spPr/>
      <dgm:t>
        <a:bodyPr/>
        <a:lstStyle/>
        <a:p>
          <a:r>
            <a:rPr lang="en-US" sz="1600" b="1" dirty="0" err="1">
              <a:solidFill>
                <a:schemeClr val="bg1"/>
              </a:solidFill>
              <a:latin typeface="Arial" panose="020B0604020202020204" pitchFamily="34" charset="0"/>
              <a:cs typeface="Arial" panose="020B0604020202020204" pitchFamily="34" charset="0"/>
            </a:rPr>
            <a:t>Unipacker</a:t>
          </a:r>
          <a:endParaRPr lang="en-US" sz="1600" b="1" dirty="0">
            <a:solidFill>
              <a:schemeClr val="bg1"/>
            </a:solidFill>
            <a:latin typeface="Arial" panose="020B0604020202020204" pitchFamily="34" charset="0"/>
            <a:cs typeface="Arial" panose="020B0604020202020204" pitchFamily="34" charset="0"/>
          </a:endParaRPr>
        </a:p>
      </dgm:t>
    </dgm:pt>
    <dgm:pt modelId="{C0033AD9-D54F-4BBE-9601-3DE8DF80C789}" type="parTrans" cxnId="{442BB2D3-1985-48CD-A8D2-A3DC2EA263B8}">
      <dgm:prSet/>
      <dgm:spPr/>
      <dgm:t>
        <a:bodyPr/>
        <a:lstStyle/>
        <a:p>
          <a:endParaRPr lang="en-US" sz="1600" b="1">
            <a:solidFill>
              <a:schemeClr val="bg1"/>
            </a:solidFill>
            <a:latin typeface="Arial" panose="020B0604020202020204" pitchFamily="34" charset="0"/>
            <a:cs typeface="Arial" panose="020B0604020202020204" pitchFamily="34" charset="0"/>
          </a:endParaRPr>
        </a:p>
      </dgm:t>
    </dgm:pt>
    <dgm:pt modelId="{2AE899A4-AE4D-4FD7-84E5-424C162EB43C}" type="sibTrans" cxnId="{442BB2D3-1985-48CD-A8D2-A3DC2EA263B8}">
      <dgm:prSet/>
      <dgm:spPr/>
      <dgm:t>
        <a:bodyPr/>
        <a:lstStyle/>
        <a:p>
          <a:endParaRPr lang="en-US" sz="1600" b="1">
            <a:solidFill>
              <a:schemeClr val="bg1"/>
            </a:solidFill>
            <a:latin typeface="Arial" panose="020B0604020202020204" pitchFamily="34" charset="0"/>
            <a:cs typeface="Arial" panose="020B0604020202020204" pitchFamily="34" charset="0"/>
          </a:endParaRPr>
        </a:p>
      </dgm:t>
    </dgm:pt>
    <dgm:pt modelId="{CEA1B0F4-39F3-4D7F-838E-AAB2DAC160FC}">
      <dgm:prSet phldrT="[Text]"/>
      <dgm:spPr/>
      <dgm:t>
        <a:bodyPr/>
        <a:lstStyle/>
        <a:p>
          <a:endParaRPr lang="en-US" sz="1600" b="1" dirty="0">
            <a:solidFill>
              <a:schemeClr val="bg1"/>
            </a:solidFill>
            <a:latin typeface="Arial" panose="020B0604020202020204" pitchFamily="34" charset="0"/>
            <a:cs typeface="Arial" panose="020B0604020202020204" pitchFamily="34" charset="0"/>
          </a:endParaRPr>
        </a:p>
      </dgm:t>
    </dgm:pt>
    <dgm:pt modelId="{2A71ECA3-F200-4DD2-955E-10132400CEA4}" type="parTrans" cxnId="{1B46BD11-2E1E-4D71-8A45-7C078D04D228}">
      <dgm:prSet/>
      <dgm:spPr/>
      <dgm:t>
        <a:bodyPr/>
        <a:lstStyle/>
        <a:p>
          <a:endParaRPr lang="en-US" sz="1600" b="1">
            <a:solidFill>
              <a:schemeClr val="bg1"/>
            </a:solidFill>
            <a:latin typeface="Arial" panose="020B0604020202020204" pitchFamily="34" charset="0"/>
            <a:cs typeface="Arial" panose="020B0604020202020204" pitchFamily="34" charset="0"/>
          </a:endParaRPr>
        </a:p>
      </dgm:t>
    </dgm:pt>
    <dgm:pt modelId="{D95AD4C2-D995-4FE5-9F1A-AD77F86BA258}" type="sibTrans" cxnId="{1B46BD11-2E1E-4D71-8A45-7C078D04D228}">
      <dgm:prSet/>
      <dgm:spPr/>
      <dgm:t>
        <a:bodyPr/>
        <a:lstStyle/>
        <a:p>
          <a:endParaRPr lang="en-US" sz="1600" b="1">
            <a:solidFill>
              <a:schemeClr val="bg1"/>
            </a:solidFill>
            <a:latin typeface="Arial" panose="020B0604020202020204" pitchFamily="34" charset="0"/>
            <a:cs typeface="Arial" panose="020B0604020202020204" pitchFamily="34" charset="0"/>
          </a:endParaRPr>
        </a:p>
      </dgm:t>
    </dgm:pt>
    <dgm:pt modelId="{FF6B043F-363E-424E-ABBE-3B508CAF608A}">
      <dgm:prSet phldrT="[Text]" phldr="1"/>
      <dgm:spPr/>
      <dgm:t>
        <a:bodyPr/>
        <a:lstStyle/>
        <a:p>
          <a:endParaRPr lang="en-US" sz="1600" b="1" dirty="0">
            <a:solidFill>
              <a:schemeClr val="bg1"/>
            </a:solidFill>
            <a:latin typeface="Arial" panose="020B0604020202020204" pitchFamily="34" charset="0"/>
            <a:cs typeface="Arial" panose="020B0604020202020204" pitchFamily="34" charset="0"/>
          </a:endParaRPr>
        </a:p>
      </dgm:t>
    </dgm:pt>
    <dgm:pt modelId="{72EF68AF-2F78-4A1D-B159-24437219E4D4}" type="parTrans" cxnId="{87B6E5B3-2768-4660-A713-AE3D0E07FE32}">
      <dgm:prSet/>
      <dgm:spPr/>
      <dgm:t>
        <a:bodyPr/>
        <a:lstStyle/>
        <a:p>
          <a:endParaRPr lang="en-US" sz="1600" b="1">
            <a:solidFill>
              <a:schemeClr val="bg1"/>
            </a:solidFill>
            <a:latin typeface="Arial" panose="020B0604020202020204" pitchFamily="34" charset="0"/>
            <a:cs typeface="Arial" panose="020B0604020202020204" pitchFamily="34" charset="0"/>
          </a:endParaRPr>
        </a:p>
      </dgm:t>
    </dgm:pt>
    <dgm:pt modelId="{84FA8C2B-E98D-49D3-BB36-6FEC3D79B196}" type="sibTrans" cxnId="{87B6E5B3-2768-4660-A713-AE3D0E07FE32}">
      <dgm:prSet/>
      <dgm:spPr/>
      <dgm:t>
        <a:bodyPr/>
        <a:lstStyle/>
        <a:p>
          <a:endParaRPr lang="en-US" sz="1600" b="1">
            <a:solidFill>
              <a:schemeClr val="bg1"/>
            </a:solidFill>
            <a:latin typeface="Arial" panose="020B0604020202020204" pitchFamily="34" charset="0"/>
            <a:cs typeface="Arial" panose="020B0604020202020204" pitchFamily="34" charset="0"/>
          </a:endParaRPr>
        </a:p>
      </dgm:t>
    </dgm:pt>
    <dgm:pt modelId="{E1A696A3-29B6-4856-9499-7BD7A5B4AA8F}">
      <dgm:prSet phldrT="[Text]" custT="1"/>
      <dgm:spPr/>
      <dgm:t>
        <a:bodyPr/>
        <a:lstStyle/>
        <a:p>
          <a:r>
            <a:rPr lang="en-US" sz="1600" b="1" dirty="0" err="1">
              <a:solidFill>
                <a:schemeClr val="bg1"/>
              </a:solidFill>
              <a:latin typeface="Arial" panose="020B0604020202020204" pitchFamily="34" charset="0"/>
              <a:cs typeface="Arial" panose="020B0604020202020204" pitchFamily="34" charset="0"/>
            </a:rPr>
            <a:t>ClamAV</a:t>
          </a:r>
          <a:endParaRPr lang="en-US" sz="1600" b="1" dirty="0">
            <a:solidFill>
              <a:schemeClr val="bg1"/>
            </a:solidFill>
            <a:latin typeface="Arial" panose="020B0604020202020204" pitchFamily="34" charset="0"/>
            <a:cs typeface="Arial" panose="020B0604020202020204" pitchFamily="34" charset="0"/>
          </a:endParaRPr>
        </a:p>
      </dgm:t>
    </dgm:pt>
    <dgm:pt modelId="{12FA1202-9941-4CCC-8760-1C5C78909AD6}" type="parTrans" cxnId="{8F2E7924-D2CD-462C-972C-4BF543F33453}">
      <dgm:prSet/>
      <dgm:spPr/>
      <dgm:t>
        <a:bodyPr/>
        <a:lstStyle/>
        <a:p>
          <a:endParaRPr lang="en-US" sz="1600" b="1">
            <a:solidFill>
              <a:schemeClr val="bg1"/>
            </a:solidFill>
            <a:latin typeface="Arial" panose="020B0604020202020204" pitchFamily="34" charset="0"/>
            <a:cs typeface="Arial" panose="020B0604020202020204" pitchFamily="34" charset="0"/>
          </a:endParaRPr>
        </a:p>
      </dgm:t>
    </dgm:pt>
    <dgm:pt modelId="{460E1CD9-BA8C-4272-9E16-6518F04CC055}" type="sibTrans" cxnId="{8F2E7924-D2CD-462C-972C-4BF543F33453}">
      <dgm:prSet/>
      <dgm:spPr/>
      <dgm:t>
        <a:bodyPr/>
        <a:lstStyle/>
        <a:p>
          <a:endParaRPr lang="en-US" sz="1600" b="1">
            <a:solidFill>
              <a:schemeClr val="bg1"/>
            </a:solidFill>
            <a:latin typeface="Arial" panose="020B0604020202020204" pitchFamily="34" charset="0"/>
            <a:cs typeface="Arial" panose="020B0604020202020204" pitchFamily="34" charset="0"/>
          </a:endParaRPr>
        </a:p>
      </dgm:t>
    </dgm:pt>
    <dgm:pt modelId="{128C9F8C-157F-4A4D-BDC8-4FF2B252E2C7}">
      <dgm:prSet phldrT="[Text]" custT="1"/>
      <dgm:spPr/>
      <dgm:t>
        <a:bodyPr/>
        <a:lstStyle/>
        <a:p>
          <a:r>
            <a:rPr lang="en-US" sz="1600" b="1" dirty="0" err="1">
              <a:solidFill>
                <a:schemeClr val="bg1"/>
              </a:solidFill>
              <a:latin typeface="Arial" panose="020B0604020202020204" pitchFamily="34" charset="0"/>
              <a:cs typeface="Arial" panose="020B0604020202020204" pitchFamily="34" charset="0"/>
            </a:rPr>
            <a:t>DiE</a:t>
          </a:r>
          <a:endParaRPr lang="en-US" sz="1600" b="1" dirty="0">
            <a:solidFill>
              <a:schemeClr val="bg1"/>
            </a:solidFill>
            <a:latin typeface="Arial" panose="020B0604020202020204" pitchFamily="34" charset="0"/>
            <a:cs typeface="Arial" panose="020B0604020202020204" pitchFamily="34" charset="0"/>
          </a:endParaRPr>
        </a:p>
      </dgm:t>
    </dgm:pt>
    <dgm:pt modelId="{92B1D969-1F7B-41F7-887F-38E43CCBFC68}" type="parTrans" cxnId="{8ADA07D8-BE73-4E8F-84C3-23FCFA35E7F4}">
      <dgm:prSet/>
      <dgm:spPr/>
      <dgm:t>
        <a:bodyPr/>
        <a:lstStyle/>
        <a:p>
          <a:endParaRPr lang="en-US" sz="1600" b="1">
            <a:solidFill>
              <a:schemeClr val="bg1"/>
            </a:solidFill>
            <a:latin typeface="Arial" panose="020B0604020202020204" pitchFamily="34" charset="0"/>
            <a:cs typeface="Arial" panose="020B0604020202020204" pitchFamily="34" charset="0"/>
          </a:endParaRPr>
        </a:p>
      </dgm:t>
    </dgm:pt>
    <dgm:pt modelId="{B906EC52-6EEB-419A-9E5E-6A31D805E9AA}" type="sibTrans" cxnId="{8ADA07D8-BE73-4E8F-84C3-23FCFA35E7F4}">
      <dgm:prSet/>
      <dgm:spPr/>
      <dgm:t>
        <a:bodyPr/>
        <a:lstStyle/>
        <a:p>
          <a:endParaRPr lang="en-US" sz="1600" b="1">
            <a:solidFill>
              <a:schemeClr val="bg1"/>
            </a:solidFill>
            <a:latin typeface="Arial" panose="020B0604020202020204" pitchFamily="34" charset="0"/>
            <a:cs typeface="Arial" panose="020B0604020202020204" pitchFamily="34" charset="0"/>
          </a:endParaRPr>
        </a:p>
      </dgm:t>
    </dgm:pt>
    <dgm:pt modelId="{6E1E7F3E-DF37-4399-B15B-27242AA2C1E3}">
      <dgm:prSet phldrT="[Text]" custT="1"/>
      <dgm:spPr/>
      <dgm:t>
        <a:bodyPr/>
        <a:lstStyle/>
        <a:p>
          <a:r>
            <a:rPr lang="en-US" sz="1600" b="1" dirty="0" err="1">
              <a:solidFill>
                <a:schemeClr val="bg1"/>
              </a:solidFill>
              <a:latin typeface="Arial" panose="020B0604020202020204" pitchFamily="34" charset="0"/>
              <a:cs typeface="Arial" panose="020B0604020202020204" pitchFamily="34" charset="0"/>
            </a:rPr>
            <a:t>PEiD</a:t>
          </a:r>
          <a:endParaRPr lang="en-US" sz="1600" b="1" dirty="0">
            <a:solidFill>
              <a:schemeClr val="bg1"/>
            </a:solidFill>
            <a:latin typeface="Arial" panose="020B0604020202020204" pitchFamily="34" charset="0"/>
            <a:cs typeface="Arial" panose="020B0604020202020204" pitchFamily="34" charset="0"/>
          </a:endParaRPr>
        </a:p>
      </dgm:t>
    </dgm:pt>
    <dgm:pt modelId="{A488AB2D-203B-432C-B8B5-E609583F9235}" type="parTrans" cxnId="{1C37A1FE-C79B-4983-A641-D082111FA3A9}">
      <dgm:prSet/>
      <dgm:spPr/>
      <dgm:t>
        <a:bodyPr/>
        <a:lstStyle/>
        <a:p>
          <a:endParaRPr lang="en-US" sz="1600" b="1">
            <a:solidFill>
              <a:schemeClr val="bg1"/>
            </a:solidFill>
            <a:latin typeface="Arial" panose="020B0604020202020204" pitchFamily="34" charset="0"/>
            <a:cs typeface="Arial" panose="020B0604020202020204" pitchFamily="34" charset="0"/>
          </a:endParaRPr>
        </a:p>
      </dgm:t>
    </dgm:pt>
    <dgm:pt modelId="{2B195371-266D-4462-B6D5-2BD121CB6E1B}" type="sibTrans" cxnId="{1C37A1FE-C79B-4983-A641-D082111FA3A9}">
      <dgm:prSet/>
      <dgm:spPr/>
      <dgm:t>
        <a:bodyPr/>
        <a:lstStyle/>
        <a:p>
          <a:endParaRPr lang="en-US" sz="1600" b="1">
            <a:solidFill>
              <a:schemeClr val="bg1"/>
            </a:solidFill>
            <a:latin typeface="Arial" panose="020B0604020202020204" pitchFamily="34" charset="0"/>
            <a:cs typeface="Arial" panose="020B0604020202020204" pitchFamily="34" charset="0"/>
          </a:endParaRPr>
        </a:p>
      </dgm:t>
    </dgm:pt>
    <dgm:pt modelId="{29DBA09D-2012-4E4E-9766-88C01B07184C}" type="pres">
      <dgm:prSet presAssocID="{8693B086-A7B1-49EB-985E-FBEC84563DB8}" presName="Name0" presStyleCnt="0">
        <dgm:presLayoutVars>
          <dgm:chMax val="1"/>
          <dgm:chPref val="1"/>
          <dgm:dir/>
          <dgm:animOne val="branch"/>
          <dgm:animLvl val="lvl"/>
        </dgm:presLayoutVars>
      </dgm:prSet>
      <dgm:spPr/>
    </dgm:pt>
    <dgm:pt modelId="{DDAF64BC-5C0B-4D93-8A09-539F0B7BD758}" type="pres">
      <dgm:prSet presAssocID="{F33A3055-7467-4A31-98BE-8A1CD17B4DB3}" presName="singleCycle" presStyleCnt="0"/>
      <dgm:spPr/>
    </dgm:pt>
    <dgm:pt modelId="{668397EB-668C-4800-93BD-2F29067EA8EA}" type="pres">
      <dgm:prSet presAssocID="{F33A3055-7467-4A31-98BE-8A1CD17B4DB3}" presName="singleCenter" presStyleLbl="node1" presStyleIdx="0" presStyleCnt="5" custScaleX="175833">
        <dgm:presLayoutVars>
          <dgm:chMax val="7"/>
          <dgm:chPref val="7"/>
        </dgm:presLayoutVars>
      </dgm:prSet>
      <dgm:spPr/>
    </dgm:pt>
    <dgm:pt modelId="{BC84F5A8-0D21-4876-9CE2-B5098915F4F6}" type="pres">
      <dgm:prSet presAssocID="{C0033AD9-D54F-4BBE-9601-3DE8DF80C789}" presName="Name56" presStyleLbl="parChTrans1D2" presStyleIdx="0" presStyleCnt="4"/>
      <dgm:spPr/>
    </dgm:pt>
    <dgm:pt modelId="{E1504E08-74FE-48BE-B880-1EA1A4CCB2C7}" type="pres">
      <dgm:prSet presAssocID="{B5D45DB6-0717-4DA7-9C4C-4BB782F58C01}" presName="text0" presStyleLbl="node1" presStyleIdx="1" presStyleCnt="5" custScaleX="157920" custScaleY="136021">
        <dgm:presLayoutVars>
          <dgm:bulletEnabled val="1"/>
        </dgm:presLayoutVars>
      </dgm:prSet>
      <dgm:spPr/>
    </dgm:pt>
    <dgm:pt modelId="{B4BB5818-128C-4F9D-B3CE-A3E482CA6280}" type="pres">
      <dgm:prSet presAssocID="{12FA1202-9941-4CCC-8760-1C5C78909AD6}" presName="Name56" presStyleLbl="parChTrans1D2" presStyleIdx="1" presStyleCnt="4"/>
      <dgm:spPr/>
    </dgm:pt>
    <dgm:pt modelId="{6DE0F4C9-B2AE-47EE-B1E7-DD8DC185A71C}" type="pres">
      <dgm:prSet presAssocID="{E1A696A3-29B6-4856-9499-7BD7A5B4AA8F}" presName="text0" presStyleLbl="node1" presStyleIdx="2" presStyleCnt="5" custScaleX="148193" custScaleY="135758" custRadScaleRad="167733" custRadScaleInc="0">
        <dgm:presLayoutVars>
          <dgm:bulletEnabled val="1"/>
        </dgm:presLayoutVars>
      </dgm:prSet>
      <dgm:spPr/>
    </dgm:pt>
    <dgm:pt modelId="{1E4CF0BC-C8C7-4190-A281-1A0086332009}" type="pres">
      <dgm:prSet presAssocID="{92B1D969-1F7B-41F7-887F-38E43CCBFC68}" presName="Name56" presStyleLbl="parChTrans1D2" presStyleIdx="2" presStyleCnt="4"/>
      <dgm:spPr/>
    </dgm:pt>
    <dgm:pt modelId="{462884E1-8040-48D6-8140-C7C5BB52B1A4}" type="pres">
      <dgm:prSet presAssocID="{128C9F8C-157F-4A4D-BDC8-4FF2B252E2C7}" presName="text0" presStyleLbl="node1" presStyleIdx="3" presStyleCnt="5" custScaleX="148193" custScaleY="135758">
        <dgm:presLayoutVars>
          <dgm:bulletEnabled val="1"/>
        </dgm:presLayoutVars>
      </dgm:prSet>
      <dgm:spPr/>
    </dgm:pt>
    <dgm:pt modelId="{CA2CC132-3BFA-436D-97F3-4E9FE14177B9}" type="pres">
      <dgm:prSet presAssocID="{A488AB2D-203B-432C-B8B5-E609583F9235}" presName="Name56" presStyleLbl="parChTrans1D2" presStyleIdx="3" presStyleCnt="4"/>
      <dgm:spPr/>
    </dgm:pt>
    <dgm:pt modelId="{4745F4A1-85FF-4788-84E0-D2E6006BE12D}" type="pres">
      <dgm:prSet presAssocID="{6E1E7F3E-DF37-4399-B15B-27242AA2C1E3}" presName="text0" presStyleLbl="node1" presStyleIdx="4" presStyleCnt="5" custScaleX="148193" custScaleY="135758" custRadScaleRad="143591">
        <dgm:presLayoutVars>
          <dgm:bulletEnabled val="1"/>
        </dgm:presLayoutVars>
      </dgm:prSet>
      <dgm:spPr/>
    </dgm:pt>
  </dgm:ptLst>
  <dgm:cxnLst>
    <dgm:cxn modelId="{A62B6D02-4F5E-4690-809B-5FE8A90296E4}" type="presOf" srcId="{E1A696A3-29B6-4856-9499-7BD7A5B4AA8F}" destId="{6DE0F4C9-B2AE-47EE-B1E7-DD8DC185A71C}" srcOrd="0" destOrd="0" presId="urn:microsoft.com/office/officeart/2008/layout/RadialCluster"/>
    <dgm:cxn modelId="{F1C1D90C-8756-4C7E-A82A-73F78A99D797}" type="presOf" srcId="{F33A3055-7467-4A31-98BE-8A1CD17B4DB3}" destId="{668397EB-668C-4800-93BD-2F29067EA8EA}" srcOrd="0" destOrd="0" presId="urn:microsoft.com/office/officeart/2008/layout/RadialCluster"/>
    <dgm:cxn modelId="{1B46BD11-2E1E-4D71-8A45-7C078D04D228}" srcId="{8693B086-A7B1-49EB-985E-FBEC84563DB8}" destId="{CEA1B0F4-39F3-4D7F-838E-AAB2DAC160FC}" srcOrd="1" destOrd="0" parTransId="{2A71ECA3-F200-4DD2-955E-10132400CEA4}" sibTransId="{D95AD4C2-D995-4FE5-9F1A-AD77F86BA258}"/>
    <dgm:cxn modelId="{8F2E7924-D2CD-462C-972C-4BF543F33453}" srcId="{F33A3055-7467-4A31-98BE-8A1CD17B4DB3}" destId="{E1A696A3-29B6-4856-9499-7BD7A5B4AA8F}" srcOrd="1" destOrd="0" parTransId="{12FA1202-9941-4CCC-8760-1C5C78909AD6}" sibTransId="{460E1CD9-BA8C-4272-9E16-6518F04CC055}"/>
    <dgm:cxn modelId="{ECBF042A-EE4E-47BC-A2CF-CDF4A8EE1A0C}" type="presOf" srcId="{A488AB2D-203B-432C-B8B5-E609583F9235}" destId="{CA2CC132-3BFA-436D-97F3-4E9FE14177B9}" srcOrd="0" destOrd="0" presId="urn:microsoft.com/office/officeart/2008/layout/RadialCluster"/>
    <dgm:cxn modelId="{36FB2B3B-A56E-4DF6-85EE-38D35BF946AD}" srcId="{8693B086-A7B1-49EB-985E-FBEC84563DB8}" destId="{F33A3055-7467-4A31-98BE-8A1CD17B4DB3}" srcOrd="0" destOrd="0" parTransId="{20A2C056-4FC7-4981-BE4A-FE3476EB4AB8}" sibTransId="{22456B86-0EEF-415A-B181-6A692A23D36E}"/>
    <dgm:cxn modelId="{68F51E3D-7BFB-417A-B365-E6A00B4D986A}" type="presOf" srcId="{6E1E7F3E-DF37-4399-B15B-27242AA2C1E3}" destId="{4745F4A1-85FF-4788-84E0-D2E6006BE12D}" srcOrd="0" destOrd="0" presId="urn:microsoft.com/office/officeart/2008/layout/RadialCluster"/>
    <dgm:cxn modelId="{7F3F9C4C-4D52-488B-82BE-61695526BFAE}" type="presOf" srcId="{12FA1202-9941-4CCC-8760-1C5C78909AD6}" destId="{B4BB5818-128C-4F9D-B3CE-A3E482CA6280}" srcOrd="0" destOrd="0" presId="urn:microsoft.com/office/officeart/2008/layout/RadialCluster"/>
    <dgm:cxn modelId="{6C2E0173-EF05-41ED-A352-8F76E6042557}" type="presOf" srcId="{8693B086-A7B1-49EB-985E-FBEC84563DB8}" destId="{29DBA09D-2012-4E4E-9766-88C01B07184C}" srcOrd="0" destOrd="0" presId="urn:microsoft.com/office/officeart/2008/layout/RadialCluster"/>
    <dgm:cxn modelId="{2EF0D374-0DCC-4381-AAA8-B8E5C3B2A13F}" type="presOf" srcId="{C0033AD9-D54F-4BBE-9601-3DE8DF80C789}" destId="{BC84F5A8-0D21-4876-9CE2-B5098915F4F6}" srcOrd="0" destOrd="0" presId="urn:microsoft.com/office/officeart/2008/layout/RadialCluster"/>
    <dgm:cxn modelId="{AB284E56-5B78-42A4-B1DA-F2D4D2AAD477}" type="presOf" srcId="{92B1D969-1F7B-41F7-887F-38E43CCBFC68}" destId="{1E4CF0BC-C8C7-4190-A281-1A0086332009}" srcOrd="0" destOrd="0" presId="urn:microsoft.com/office/officeart/2008/layout/RadialCluster"/>
    <dgm:cxn modelId="{5A3CED9B-A7A2-4FA4-8654-DA8910DC9C60}" type="presOf" srcId="{128C9F8C-157F-4A4D-BDC8-4FF2B252E2C7}" destId="{462884E1-8040-48D6-8140-C7C5BB52B1A4}" srcOrd="0" destOrd="0" presId="urn:microsoft.com/office/officeart/2008/layout/RadialCluster"/>
    <dgm:cxn modelId="{87B6E5B3-2768-4660-A713-AE3D0E07FE32}" srcId="{CEA1B0F4-39F3-4D7F-838E-AAB2DAC160FC}" destId="{FF6B043F-363E-424E-ABBE-3B508CAF608A}" srcOrd="0" destOrd="0" parTransId="{72EF68AF-2F78-4A1D-B159-24437219E4D4}" sibTransId="{84FA8C2B-E98D-49D3-BB36-6FEC3D79B196}"/>
    <dgm:cxn modelId="{0C3F79C9-9EAF-4490-BE26-DA1333FE8B74}" type="presOf" srcId="{B5D45DB6-0717-4DA7-9C4C-4BB782F58C01}" destId="{E1504E08-74FE-48BE-B880-1EA1A4CCB2C7}" srcOrd="0" destOrd="0" presId="urn:microsoft.com/office/officeart/2008/layout/RadialCluster"/>
    <dgm:cxn modelId="{442BB2D3-1985-48CD-A8D2-A3DC2EA263B8}" srcId="{F33A3055-7467-4A31-98BE-8A1CD17B4DB3}" destId="{B5D45DB6-0717-4DA7-9C4C-4BB782F58C01}" srcOrd="0" destOrd="0" parTransId="{C0033AD9-D54F-4BBE-9601-3DE8DF80C789}" sibTransId="{2AE899A4-AE4D-4FD7-84E5-424C162EB43C}"/>
    <dgm:cxn modelId="{8ADA07D8-BE73-4E8F-84C3-23FCFA35E7F4}" srcId="{F33A3055-7467-4A31-98BE-8A1CD17B4DB3}" destId="{128C9F8C-157F-4A4D-BDC8-4FF2B252E2C7}" srcOrd="2" destOrd="0" parTransId="{92B1D969-1F7B-41F7-887F-38E43CCBFC68}" sibTransId="{B906EC52-6EEB-419A-9E5E-6A31D805E9AA}"/>
    <dgm:cxn modelId="{1C37A1FE-C79B-4983-A641-D082111FA3A9}" srcId="{F33A3055-7467-4A31-98BE-8A1CD17B4DB3}" destId="{6E1E7F3E-DF37-4399-B15B-27242AA2C1E3}" srcOrd="3" destOrd="0" parTransId="{A488AB2D-203B-432C-B8B5-E609583F9235}" sibTransId="{2B195371-266D-4462-B6D5-2BD121CB6E1B}"/>
    <dgm:cxn modelId="{E428D4FE-CAF6-4385-A78F-1C7DA234C58B}" type="presParOf" srcId="{29DBA09D-2012-4E4E-9766-88C01B07184C}" destId="{DDAF64BC-5C0B-4D93-8A09-539F0B7BD758}" srcOrd="0" destOrd="0" presId="urn:microsoft.com/office/officeart/2008/layout/RadialCluster"/>
    <dgm:cxn modelId="{A8A2641B-2DDA-4D3D-B8BA-665E6C8FAEAB}" type="presParOf" srcId="{DDAF64BC-5C0B-4D93-8A09-539F0B7BD758}" destId="{668397EB-668C-4800-93BD-2F29067EA8EA}" srcOrd="0" destOrd="0" presId="urn:microsoft.com/office/officeart/2008/layout/RadialCluster"/>
    <dgm:cxn modelId="{85DB4478-1887-43A8-B018-BE5AD731A4E0}" type="presParOf" srcId="{DDAF64BC-5C0B-4D93-8A09-539F0B7BD758}" destId="{BC84F5A8-0D21-4876-9CE2-B5098915F4F6}" srcOrd="1" destOrd="0" presId="urn:microsoft.com/office/officeart/2008/layout/RadialCluster"/>
    <dgm:cxn modelId="{301E828E-18A9-49DB-8087-F297C3109FDB}" type="presParOf" srcId="{DDAF64BC-5C0B-4D93-8A09-539F0B7BD758}" destId="{E1504E08-74FE-48BE-B880-1EA1A4CCB2C7}" srcOrd="2" destOrd="0" presId="urn:microsoft.com/office/officeart/2008/layout/RadialCluster"/>
    <dgm:cxn modelId="{88A06EC3-98C4-4C16-B120-FFFCF5866E16}" type="presParOf" srcId="{DDAF64BC-5C0B-4D93-8A09-539F0B7BD758}" destId="{B4BB5818-128C-4F9D-B3CE-A3E482CA6280}" srcOrd="3" destOrd="0" presId="urn:microsoft.com/office/officeart/2008/layout/RadialCluster"/>
    <dgm:cxn modelId="{6F7EEDE1-1B06-4D00-9316-97D977B4B60F}" type="presParOf" srcId="{DDAF64BC-5C0B-4D93-8A09-539F0B7BD758}" destId="{6DE0F4C9-B2AE-47EE-B1E7-DD8DC185A71C}" srcOrd="4" destOrd="0" presId="urn:microsoft.com/office/officeart/2008/layout/RadialCluster"/>
    <dgm:cxn modelId="{1B71DB07-6BD2-4955-8AC3-3A3558DE46E2}" type="presParOf" srcId="{DDAF64BC-5C0B-4D93-8A09-539F0B7BD758}" destId="{1E4CF0BC-C8C7-4190-A281-1A0086332009}" srcOrd="5" destOrd="0" presId="urn:microsoft.com/office/officeart/2008/layout/RadialCluster"/>
    <dgm:cxn modelId="{DD271A6C-1709-4C5C-BCDF-8CC7B590A5A4}" type="presParOf" srcId="{DDAF64BC-5C0B-4D93-8A09-539F0B7BD758}" destId="{462884E1-8040-48D6-8140-C7C5BB52B1A4}" srcOrd="6" destOrd="0" presId="urn:microsoft.com/office/officeart/2008/layout/RadialCluster"/>
    <dgm:cxn modelId="{ED10601F-20F9-4AD2-9DE4-07E629B53F2F}" type="presParOf" srcId="{DDAF64BC-5C0B-4D93-8A09-539F0B7BD758}" destId="{CA2CC132-3BFA-436D-97F3-4E9FE14177B9}" srcOrd="7" destOrd="0" presId="urn:microsoft.com/office/officeart/2008/layout/RadialCluster"/>
    <dgm:cxn modelId="{294BADE4-7E94-4CE5-B40B-51930BC8BF06}" type="presParOf" srcId="{DDAF64BC-5C0B-4D93-8A09-539F0B7BD758}" destId="{4745F4A1-85FF-4788-84E0-D2E6006BE12D}" srcOrd="8"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D1C7DC-8D4B-456A-B90A-20F949463279}">
      <dsp:nvSpPr>
        <dsp:cNvPr id="0" name=""/>
        <dsp:cNvSpPr/>
      </dsp:nvSpPr>
      <dsp:spPr>
        <a:xfrm>
          <a:off x="1629421" y="476544"/>
          <a:ext cx="3773328" cy="3773328"/>
        </a:xfrm>
        <a:prstGeom prst="blockArc">
          <a:avLst>
            <a:gd name="adj1" fmla="val 13114286"/>
            <a:gd name="adj2" fmla="val 16200000"/>
            <a:gd name="adj3" fmla="val 3903"/>
          </a:avLst>
        </a:prstGeom>
        <a:solidFill>
          <a:schemeClr val="accent5">
            <a:hueOff val="-6758543"/>
            <a:satOff val="-17419"/>
            <a:lumOff val="-11765"/>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853F276-0098-4426-88E0-3CB1840C79F4}">
      <dsp:nvSpPr>
        <dsp:cNvPr id="0" name=""/>
        <dsp:cNvSpPr/>
      </dsp:nvSpPr>
      <dsp:spPr>
        <a:xfrm>
          <a:off x="1629421" y="476544"/>
          <a:ext cx="3773328" cy="3773328"/>
        </a:xfrm>
        <a:prstGeom prst="blockArc">
          <a:avLst>
            <a:gd name="adj1" fmla="val 10028571"/>
            <a:gd name="adj2" fmla="val 13114286"/>
            <a:gd name="adj3" fmla="val 3903"/>
          </a:avLst>
        </a:prstGeom>
        <a:solidFill>
          <a:schemeClr val="accent5">
            <a:hueOff val="-5632119"/>
            <a:satOff val="-14516"/>
            <a:lumOff val="-9804"/>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606F989E-98BD-4E98-80DC-BD853EB5E21C}">
      <dsp:nvSpPr>
        <dsp:cNvPr id="0" name=""/>
        <dsp:cNvSpPr/>
      </dsp:nvSpPr>
      <dsp:spPr>
        <a:xfrm>
          <a:off x="1629421" y="476544"/>
          <a:ext cx="3773328" cy="3773328"/>
        </a:xfrm>
        <a:prstGeom prst="blockArc">
          <a:avLst>
            <a:gd name="adj1" fmla="val 6942857"/>
            <a:gd name="adj2" fmla="val 10028571"/>
            <a:gd name="adj3" fmla="val 3903"/>
          </a:avLst>
        </a:prstGeom>
        <a:solidFill>
          <a:schemeClr val="accent5">
            <a:hueOff val="-4505695"/>
            <a:satOff val="-11613"/>
            <a:lumOff val="-7843"/>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053FD66-D551-4C1D-95D1-8D17F4C04F81}">
      <dsp:nvSpPr>
        <dsp:cNvPr id="0" name=""/>
        <dsp:cNvSpPr/>
      </dsp:nvSpPr>
      <dsp:spPr>
        <a:xfrm>
          <a:off x="1629421" y="476544"/>
          <a:ext cx="3773328" cy="3773328"/>
        </a:xfrm>
        <a:prstGeom prst="blockArc">
          <a:avLst>
            <a:gd name="adj1" fmla="val 3857143"/>
            <a:gd name="adj2" fmla="val 6942857"/>
            <a:gd name="adj3" fmla="val 3903"/>
          </a:avLst>
        </a:prstGeom>
        <a:solidFill>
          <a:schemeClr val="accent5">
            <a:hueOff val="-3379271"/>
            <a:satOff val="-8710"/>
            <a:lumOff val="-5883"/>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2B319E62-3F6D-4F51-985A-6381B2C76D86}">
      <dsp:nvSpPr>
        <dsp:cNvPr id="0" name=""/>
        <dsp:cNvSpPr/>
      </dsp:nvSpPr>
      <dsp:spPr>
        <a:xfrm>
          <a:off x="1629421" y="476544"/>
          <a:ext cx="3773328" cy="3773328"/>
        </a:xfrm>
        <a:prstGeom prst="blockArc">
          <a:avLst>
            <a:gd name="adj1" fmla="val 771429"/>
            <a:gd name="adj2" fmla="val 3857143"/>
            <a:gd name="adj3" fmla="val 3903"/>
          </a:avLst>
        </a:prstGeom>
        <a:solidFill>
          <a:schemeClr val="accent5">
            <a:hueOff val="-2252848"/>
            <a:satOff val="-5806"/>
            <a:lumOff val="-3922"/>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B30B2CF-1C1E-42D6-9AD4-F53C49CD48BE}">
      <dsp:nvSpPr>
        <dsp:cNvPr id="0" name=""/>
        <dsp:cNvSpPr/>
      </dsp:nvSpPr>
      <dsp:spPr>
        <a:xfrm>
          <a:off x="1629421" y="476544"/>
          <a:ext cx="3773328" cy="3773328"/>
        </a:xfrm>
        <a:prstGeom prst="blockArc">
          <a:avLst>
            <a:gd name="adj1" fmla="val 19285714"/>
            <a:gd name="adj2" fmla="val 771429"/>
            <a:gd name="adj3" fmla="val 3903"/>
          </a:avLst>
        </a:prstGeom>
        <a:solidFill>
          <a:schemeClr val="accent5">
            <a:hueOff val="-1126424"/>
            <a:satOff val="-2903"/>
            <a:lumOff val="-1961"/>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F7ABDC3-CF13-4726-989A-128B506E6EE9}">
      <dsp:nvSpPr>
        <dsp:cNvPr id="0" name=""/>
        <dsp:cNvSpPr/>
      </dsp:nvSpPr>
      <dsp:spPr>
        <a:xfrm>
          <a:off x="1629421" y="476544"/>
          <a:ext cx="3773328" cy="3773328"/>
        </a:xfrm>
        <a:prstGeom prst="blockArc">
          <a:avLst>
            <a:gd name="adj1" fmla="val 16200000"/>
            <a:gd name="adj2" fmla="val 19285714"/>
            <a:gd name="adj3" fmla="val 3903"/>
          </a:avLst>
        </a:prstGeom>
        <a:solidFill>
          <a:schemeClr val="accent5">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D92E27A-D677-4EFF-9750-717009D7765F}">
      <dsp:nvSpPr>
        <dsp:cNvPr id="0" name=""/>
        <dsp:cNvSpPr/>
      </dsp:nvSpPr>
      <dsp:spPr>
        <a:xfrm>
          <a:off x="2785570" y="1632693"/>
          <a:ext cx="1461029" cy="146102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latin typeface="Arial" panose="020B0604020202020204" pitchFamily="34" charset="0"/>
              <a:cs typeface="Arial" panose="020B0604020202020204" pitchFamily="34" charset="0"/>
            </a:rPr>
            <a:t>Packer</a:t>
          </a:r>
        </a:p>
      </dsp:txBody>
      <dsp:txXfrm>
        <a:off x="2999533" y="1846656"/>
        <a:ext cx="1033103" cy="1033103"/>
      </dsp:txXfrm>
    </dsp:sp>
    <dsp:sp modelId="{0B84FA04-B6B9-4307-9B0B-90BB97A3E1C0}">
      <dsp:nvSpPr>
        <dsp:cNvPr id="0" name=""/>
        <dsp:cNvSpPr/>
      </dsp:nvSpPr>
      <dsp:spPr>
        <a:xfrm>
          <a:off x="2932163" y="-25284"/>
          <a:ext cx="1167844" cy="1077293"/>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latin typeface="Arial" panose="020B0604020202020204" pitchFamily="34" charset="0"/>
              <a:cs typeface="Arial" panose="020B0604020202020204" pitchFamily="34" charset="0"/>
            </a:rPr>
            <a:t>UPX</a:t>
          </a:r>
        </a:p>
      </dsp:txBody>
      <dsp:txXfrm>
        <a:off x="3103190" y="132482"/>
        <a:ext cx="825790" cy="761761"/>
      </dsp:txXfrm>
    </dsp:sp>
    <dsp:sp modelId="{4F1BFAAF-425A-47CF-976D-4B87B355EA39}">
      <dsp:nvSpPr>
        <dsp:cNvPr id="0" name=""/>
        <dsp:cNvSpPr/>
      </dsp:nvSpPr>
      <dsp:spPr>
        <a:xfrm>
          <a:off x="4378431" y="671201"/>
          <a:ext cx="1167844" cy="1077293"/>
        </a:xfrm>
        <a:prstGeom prst="ellipse">
          <a:avLst/>
        </a:prstGeom>
        <a:gradFill rotWithShape="0">
          <a:gsLst>
            <a:gs pos="0">
              <a:schemeClr val="accent5">
                <a:hueOff val="-1126424"/>
                <a:satOff val="-2903"/>
                <a:lumOff val="-1961"/>
                <a:alphaOff val="0"/>
                <a:satMod val="103000"/>
                <a:lumMod val="102000"/>
                <a:tint val="94000"/>
              </a:schemeClr>
            </a:gs>
            <a:gs pos="50000">
              <a:schemeClr val="accent5">
                <a:hueOff val="-1126424"/>
                <a:satOff val="-2903"/>
                <a:lumOff val="-1961"/>
                <a:alphaOff val="0"/>
                <a:satMod val="110000"/>
                <a:lumMod val="100000"/>
                <a:shade val="100000"/>
              </a:schemeClr>
            </a:gs>
            <a:gs pos="100000">
              <a:schemeClr val="accent5">
                <a:hueOff val="-1126424"/>
                <a:satOff val="-2903"/>
                <a:lumOff val="-196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err="1">
              <a:solidFill>
                <a:schemeClr val="tx1"/>
              </a:solidFill>
              <a:latin typeface="Arial" panose="020B0604020202020204" pitchFamily="34" charset="0"/>
              <a:cs typeface="Arial" panose="020B0604020202020204" pitchFamily="34" charset="0"/>
            </a:rPr>
            <a:t>ASPack</a:t>
          </a:r>
          <a:endParaRPr lang="en-US" sz="1500" kern="1200" dirty="0">
            <a:solidFill>
              <a:schemeClr val="tx1"/>
            </a:solidFill>
            <a:latin typeface="Arial" panose="020B0604020202020204" pitchFamily="34" charset="0"/>
            <a:cs typeface="Arial" panose="020B0604020202020204" pitchFamily="34" charset="0"/>
          </a:endParaRPr>
        </a:p>
      </dsp:txBody>
      <dsp:txXfrm>
        <a:off x="4549458" y="828967"/>
        <a:ext cx="825790" cy="761761"/>
      </dsp:txXfrm>
    </dsp:sp>
    <dsp:sp modelId="{D9DE9FA9-4B24-405D-A98E-BCEFF44E7291}">
      <dsp:nvSpPr>
        <dsp:cNvPr id="0" name=""/>
        <dsp:cNvSpPr/>
      </dsp:nvSpPr>
      <dsp:spPr>
        <a:xfrm>
          <a:off x="4735630" y="2236191"/>
          <a:ext cx="1167844" cy="1077293"/>
        </a:xfrm>
        <a:prstGeom prst="ellipse">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err="1">
              <a:solidFill>
                <a:schemeClr val="tx1"/>
              </a:solidFill>
              <a:latin typeface="Arial" panose="020B0604020202020204" pitchFamily="34" charset="0"/>
              <a:cs typeface="Arial" panose="020B0604020202020204" pitchFamily="34" charset="0"/>
            </a:rPr>
            <a:t>MPress</a:t>
          </a:r>
          <a:endParaRPr lang="en-US" sz="1500" kern="1200" dirty="0">
            <a:solidFill>
              <a:schemeClr val="tx1"/>
            </a:solidFill>
            <a:latin typeface="Arial" panose="020B0604020202020204" pitchFamily="34" charset="0"/>
            <a:cs typeface="Arial" panose="020B0604020202020204" pitchFamily="34" charset="0"/>
          </a:endParaRPr>
        </a:p>
      </dsp:txBody>
      <dsp:txXfrm>
        <a:off x="4906657" y="2393957"/>
        <a:ext cx="825790" cy="761761"/>
      </dsp:txXfrm>
    </dsp:sp>
    <dsp:sp modelId="{EA1EB93C-64CA-414D-B7C9-F67B155317C4}">
      <dsp:nvSpPr>
        <dsp:cNvPr id="0" name=""/>
        <dsp:cNvSpPr/>
      </dsp:nvSpPr>
      <dsp:spPr>
        <a:xfrm>
          <a:off x="3734781" y="3491216"/>
          <a:ext cx="1167844" cy="1077293"/>
        </a:xfrm>
        <a:prstGeom prst="ellips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latin typeface="Arial" panose="020B0604020202020204" pitchFamily="34" charset="0"/>
              <a:cs typeface="Arial" panose="020B0604020202020204" pitchFamily="34" charset="0"/>
            </a:rPr>
            <a:t>PE</a:t>
          </a:r>
        </a:p>
        <a:p>
          <a:pPr marL="0" lvl="0" indent="0" algn="ctr" defTabSz="666750">
            <a:lnSpc>
              <a:spcPct val="90000"/>
            </a:lnSpc>
            <a:spcBef>
              <a:spcPct val="0"/>
            </a:spcBef>
            <a:spcAft>
              <a:spcPct val="35000"/>
            </a:spcAft>
            <a:buNone/>
          </a:pPr>
          <a:r>
            <a:rPr lang="en-US" sz="1500" kern="1200" dirty="0">
              <a:solidFill>
                <a:schemeClr val="tx1"/>
              </a:solidFill>
              <a:latin typeface="Arial" panose="020B0604020202020204" pitchFamily="34" charset="0"/>
              <a:cs typeface="Arial" panose="020B0604020202020204" pitchFamily="34" charset="0"/>
            </a:rPr>
            <a:t>Compact</a:t>
          </a:r>
        </a:p>
      </dsp:txBody>
      <dsp:txXfrm>
        <a:off x="3905808" y="3648982"/>
        <a:ext cx="825790" cy="761761"/>
      </dsp:txXfrm>
    </dsp:sp>
    <dsp:sp modelId="{0AFBCEEF-74C4-4646-A69A-834D7FA3A7E2}">
      <dsp:nvSpPr>
        <dsp:cNvPr id="0" name=""/>
        <dsp:cNvSpPr/>
      </dsp:nvSpPr>
      <dsp:spPr>
        <a:xfrm>
          <a:off x="2129544" y="3491216"/>
          <a:ext cx="1167844" cy="1077293"/>
        </a:xfrm>
        <a:prstGeom prst="ellipse">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latin typeface="Arial" panose="020B0604020202020204" pitchFamily="34" charset="0"/>
              <a:cs typeface="Arial" panose="020B0604020202020204" pitchFamily="34" charset="0"/>
            </a:rPr>
            <a:t>FSG</a:t>
          </a:r>
        </a:p>
      </dsp:txBody>
      <dsp:txXfrm>
        <a:off x="2300571" y="3648982"/>
        <a:ext cx="825790" cy="761761"/>
      </dsp:txXfrm>
    </dsp:sp>
    <dsp:sp modelId="{84E221F6-E499-466A-AF1D-9BDC0038BE43}">
      <dsp:nvSpPr>
        <dsp:cNvPr id="0" name=""/>
        <dsp:cNvSpPr/>
      </dsp:nvSpPr>
      <dsp:spPr>
        <a:xfrm>
          <a:off x="1128696" y="2236191"/>
          <a:ext cx="1167844" cy="1077293"/>
        </a:xfrm>
        <a:prstGeom prst="ellipse">
          <a:avLst/>
        </a:prstGeom>
        <a:gradFill rotWithShape="0">
          <a:gsLst>
            <a:gs pos="0">
              <a:schemeClr val="accent5">
                <a:hueOff val="-5632119"/>
                <a:satOff val="-14516"/>
                <a:lumOff val="-9804"/>
                <a:alphaOff val="0"/>
                <a:satMod val="103000"/>
                <a:lumMod val="102000"/>
                <a:tint val="94000"/>
              </a:schemeClr>
            </a:gs>
            <a:gs pos="50000">
              <a:schemeClr val="accent5">
                <a:hueOff val="-5632119"/>
                <a:satOff val="-14516"/>
                <a:lumOff val="-9804"/>
                <a:alphaOff val="0"/>
                <a:satMod val="110000"/>
                <a:lumMod val="100000"/>
                <a:shade val="100000"/>
              </a:schemeClr>
            </a:gs>
            <a:gs pos="100000">
              <a:schemeClr val="accent5">
                <a:hueOff val="-5632119"/>
                <a:satOff val="-14516"/>
                <a:lumOff val="-980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latin typeface="Arial" panose="020B0604020202020204" pitchFamily="34" charset="0"/>
              <a:cs typeface="Arial" panose="020B0604020202020204" pitchFamily="34" charset="0"/>
            </a:rPr>
            <a:t>MEW</a:t>
          </a:r>
        </a:p>
      </dsp:txBody>
      <dsp:txXfrm>
        <a:off x="1299723" y="2393957"/>
        <a:ext cx="825790" cy="761761"/>
      </dsp:txXfrm>
    </dsp:sp>
    <dsp:sp modelId="{8F566E37-4C08-42B7-893F-C2F0E3C2DA35}">
      <dsp:nvSpPr>
        <dsp:cNvPr id="0" name=""/>
        <dsp:cNvSpPr/>
      </dsp:nvSpPr>
      <dsp:spPr>
        <a:xfrm>
          <a:off x="1485894" y="671201"/>
          <a:ext cx="1167844" cy="1077293"/>
        </a:xfrm>
        <a:prstGeom prst="ellips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latin typeface="Arial" panose="020B0604020202020204" pitchFamily="34" charset="0"/>
              <a:cs typeface="Arial" panose="020B0604020202020204" pitchFamily="34" charset="0"/>
            </a:rPr>
            <a:t>PETITE</a:t>
          </a:r>
        </a:p>
      </dsp:txBody>
      <dsp:txXfrm>
        <a:off x="1656921" y="828967"/>
        <a:ext cx="825790" cy="7617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8397EB-668C-4800-93BD-2F29067EA8EA}">
      <dsp:nvSpPr>
        <dsp:cNvPr id="0" name=""/>
        <dsp:cNvSpPr/>
      </dsp:nvSpPr>
      <dsp:spPr>
        <a:xfrm>
          <a:off x="1693200" y="1333210"/>
          <a:ext cx="2008575" cy="114232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chemeClr val="bg1"/>
              </a:solidFill>
              <a:latin typeface="Arial" panose="020B0604020202020204" pitchFamily="34" charset="0"/>
              <a:cs typeface="Arial" panose="020B0604020202020204" pitchFamily="34" charset="0"/>
            </a:rPr>
            <a:t>Phát</a:t>
          </a:r>
          <a:r>
            <a:rPr lang="en-US" sz="1600" b="1" kern="1200" dirty="0">
              <a:solidFill>
                <a:schemeClr val="bg1"/>
              </a:solidFill>
              <a:latin typeface="Arial" panose="020B0604020202020204" pitchFamily="34" charset="0"/>
              <a:cs typeface="Arial" panose="020B0604020202020204" pitchFamily="34" charset="0"/>
            </a:rPr>
            <a:t> </a:t>
          </a:r>
          <a:r>
            <a:rPr lang="en-US" sz="1600" b="1" kern="1200" dirty="0" err="1">
              <a:solidFill>
                <a:schemeClr val="bg1"/>
              </a:solidFill>
              <a:latin typeface="Arial" panose="020B0604020202020204" pitchFamily="34" charset="0"/>
              <a:cs typeface="Arial" panose="020B0604020202020204" pitchFamily="34" charset="0"/>
            </a:rPr>
            <a:t>hiện</a:t>
          </a:r>
          <a:r>
            <a:rPr lang="en-US" sz="1600" b="1" kern="1200" dirty="0">
              <a:solidFill>
                <a:schemeClr val="bg1"/>
              </a:solidFill>
              <a:latin typeface="Arial" panose="020B0604020202020204" pitchFamily="34" charset="0"/>
              <a:cs typeface="Arial" panose="020B0604020202020204" pitchFamily="34" charset="0"/>
            </a:rPr>
            <a:t> </a:t>
          </a:r>
          <a:r>
            <a:rPr lang="en-US" sz="1600" b="1" kern="1200" dirty="0" err="1">
              <a:solidFill>
                <a:schemeClr val="bg1"/>
              </a:solidFill>
              <a:latin typeface="Arial" panose="020B0604020202020204" pitchFamily="34" charset="0"/>
              <a:cs typeface="Arial" panose="020B0604020202020204" pitchFamily="34" charset="0"/>
            </a:rPr>
            <a:t>nén</a:t>
          </a:r>
          <a:r>
            <a:rPr lang="en-US" sz="1600" b="1" kern="1200" dirty="0">
              <a:solidFill>
                <a:schemeClr val="bg1"/>
              </a:solidFill>
              <a:latin typeface="Arial" panose="020B0604020202020204" pitchFamily="34" charset="0"/>
              <a:cs typeface="Arial" panose="020B0604020202020204" pitchFamily="34" charset="0"/>
            </a:rPr>
            <a:t> </a:t>
          </a:r>
          <a:r>
            <a:rPr lang="en-US" sz="1600" b="1" kern="1200" dirty="0" err="1">
              <a:solidFill>
                <a:schemeClr val="bg1"/>
              </a:solidFill>
              <a:latin typeface="Arial" panose="020B0604020202020204" pitchFamily="34" charset="0"/>
              <a:cs typeface="Arial" panose="020B0604020202020204" pitchFamily="34" charset="0"/>
            </a:rPr>
            <a:t>và</a:t>
          </a:r>
          <a:r>
            <a:rPr lang="en-US" sz="1600" b="1" kern="1200" dirty="0">
              <a:solidFill>
                <a:schemeClr val="bg1"/>
              </a:solidFill>
              <a:latin typeface="Arial" panose="020B0604020202020204" pitchFamily="34" charset="0"/>
              <a:cs typeface="Arial" panose="020B0604020202020204" pitchFamily="34" charset="0"/>
            </a:rPr>
            <a:t> </a:t>
          </a:r>
          <a:r>
            <a:rPr lang="en-US" sz="1600" b="1" kern="1200" dirty="0" err="1">
              <a:solidFill>
                <a:schemeClr val="bg1"/>
              </a:solidFill>
              <a:latin typeface="Arial" panose="020B0604020202020204" pitchFamily="34" charset="0"/>
              <a:cs typeface="Arial" panose="020B0604020202020204" pitchFamily="34" charset="0"/>
            </a:rPr>
            <a:t>giải</a:t>
          </a:r>
          <a:r>
            <a:rPr lang="en-US" sz="1600" b="1" kern="1200" dirty="0">
              <a:solidFill>
                <a:schemeClr val="bg1"/>
              </a:solidFill>
              <a:latin typeface="Arial" panose="020B0604020202020204" pitchFamily="34" charset="0"/>
              <a:cs typeface="Arial" panose="020B0604020202020204" pitchFamily="34" charset="0"/>
            </a:rPr>
            <a:t> </a:t>
          </a:r>
          <a:r>
            <a:rPr lang="en-US" sz="1600" b="1" kern="1200" dirty="0" err="1">
              <a:solidFill>
                <a:schemeClr val="bg1"/>
              </a:solidFill>
              <a:latin typeface="Arial" panose="020B0604020202020204" pitchFamily="34" charset="0"/>
              <a:cs typeface="Arial" panose="020B0604020202020204" pitchFamily="34" charset="0"/>
            </a:rPr>
            <a:t>nén</a:t>
          </a:r>
          <a:endParaRPr lang="en-US" sz="1600" b="1" kern="1200" dirty="0">
            <a:solidFill>
              <a:schemeClr val="bg1"/>
            </a:solidFill>
            <a:latin typeface="Arial" panose="020B0604020202020204" pitchFamily="34" charset="0"/>
            <a:cs typeface="Arial" panose="020B0604020202020204" pitchFamily="34" charset="0"/>
          </a:endParaRPr>
        </a:p>
      </dsp:txBody>
      <dsp:txXfrm>
        <a:off x="1748963" y="1388973"/>
        <a:ext cx="1897049" cy="1030794"/>
      </dsp:txXfrm>
    </dsp:sp>
    <dsp:sp modelId="{BC84F5A8-0D21-4876-9CE2-B5098915F4F6}">
      <dsp:nvSpPr>
        <dsp:cNvPr id="0" name=""/>
        <dsp:cNvSpPr/>
      </dsp:nvSpPr>
      <dsp:spPr>
        <a:xfrm rot="16200000">
          <a:off x="2482897" y="1118619"/>
          <a:ext cx="429180" cy="0"/>
        </a:xfrm>
        <a:custGeom>
          <a:avLst/>
          <a:gdLst/>
          <a:ahLst/>
          <a:cxnLst/>
          <a:rect l="0" t="0" r="0" b="0"/>
          <a:pathLst>
            <a:path>
              <a:moveTo>
                <a:pt x="0" y="0"/>
              </a:moveTo>
              <a:lnTo>
                <a:pt x="429180" y="0"/>
              </a:lnTo>
            </a:path>
          </a:pathLst>
        </a:custGeom>
        <a:noFill/>
        <a:ln w="1270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1504E08-74FE-48BE-B880-1EA1A4CCB2C7}">
      <dsp:nvSpPr>
        <dsp:cNvPr id="0" name=""/>
        <dsp:cNvSpPr/>
      </dsp:nvSpPr>
      <dsp:spPr>
        <a:xfrm>
          <a:off x="2093164" y="-137013"/>
          <a:ext cx="1208647" cy="1041042"/>
        </a:xfrm>
        <a:prstGeom prst="roundRect">
          <a:avLst/>
        </a:prstGeom>
        <a:solidFill>
          <a:schemeClr val="accent5">
            <a:hueOff val="-1689636"/>
            <a:satOff val="-4355"/>
            <a:lumOff val="-294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chemeClr val="bg1"/>
              </a:solidFill>
              <a:latin typeface="Arial" panose="020B0604020202020204" pitchFamily="34" charset="0"/>
              <a:cs typeface="Arial" panose="020B0604020202020204" pitchFamily="34" charset="0"/>
            </a:rPr>
            <a:t>Unipacker</a:t>
          </a:r>
          <a:endParaRPr lang="en-US" sz="1600" b="1" kern="1200" dirty="0">
            <a:solidFill>
              <a:schemeClr val="bg1"/>
            </a:solidFill>
            <a:latin typeface="Arial" panose="020B0604020202020204" pitchFamily="34" charset="0"/>
            <a:cs typeface="Arial" panose="020B0604020202020204" pitchFamily="34" charset="0"/>
          </a:endParaRPr>
        </a:p>
      </dsp:txBody>
      <dsp:txXfrm>
        <a:off x="2143983" y="-86194"/>
        <a:ext cx="1107009" cy="939404"/>
      </dsp:txXfrm>
    </dsp:sp>
    <dsp:sp modelId="{B4BB5818-128C-4F9D-B3CE-A3E482CA6280}">
      <dsp:nvSpPr>
        <dsp:cNvPr id="0" name=""/>
        <dsp:cNvSpPr/>
      </dsp:nvSpPr>
      <dsp:spPr>
        <a:xfrm>
          <a:off x="3701775" y="1904370"/>
          <a:ext cx="558998" cy="0"/>
        </a:xfrm>
        <a:custGeom>
          <a:avLst/>
          <a:gdLst/>
          <a:ahLst/>
          <a:cxnLst/>
          <a:rect l="0" t="0" r="0" b="0"/>
          <a:pathLst>
            <a:path>
              <a:moveTo>
                <a:pt x="0" y="0"/>
              </a:moveTo>
              <a:lnTo>
                <a:pt x="558998" y="0"/>
              </a:lnTo>
            </a:path>
          </a:pathLst>
        </a:custGeom>
        <a:noFill/>
        <a:ln w="1270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DE0F4C9-B2AE-47EE-B1E7-DD8DC185A71C}">
      <dsp:nvSpPr>
        <dsp:cNvPr id="0" name=""/>
        <dsp:cNvSpPr/>
      </dsp:nvSpPr>
      <dsp:spPr>
        <a:xfrm>
          <a:off x="4260774" y="1384855"/>
          <a:ext cx="1134201" cy="1039030"/>
        </a:xfrm>
        <a:prstGeom prst="roundRect">
          <a:avLst/>
        </a:prstGeom>
        <a:solidFill>
          <a:schemeClr val="accent5">
            <a:hueOff val="-3379271"/>
            <a:satOff val="-8710"/>
            <a:lumOff val="-588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chemeClr val="bg1"/>
              </a:solidFill>
              <a:latin typeface="Arial" panose="020B0604020202020204" pitchFamily="34" charset="0"/>
              <a:cs typeface="Arial" panose="020B0604020202020204" pitchFamily="34" charset="0"/>
            </a:rPr>
            <a:t>ClamAV</a:t>
          </a:r>
          <a:endParaRPr lang="en-US" sz="1600" b="1" kern="1200" dirty="0">
            <a:solidFill>
              <a:schemeClr val="bg1"/>
            </a:solidFill>
            <a:latin typeface="Arial" panose="020B0604020202020204" pitchFamily="34" charset="0"/>
            <a:cs typeface="Arial" panose="020B0604020202020204" pitchFamily="34" charset="0"/>
          </a:endParaRPr>
        </a:p>
      </dsp:txBody>
      <dsp:txXfrm>
        <a:off x="4311495" y="1435576"/>
        <a:ext cx="1032759" cy="937588"/>
      </dsp:txXfrm>
    </dsp:sp>
    <dsp:sp modelId="{1E4CF0BC-C8C7-4190-A281-1A0086332009}">
      <dsp:nvSpPr>
        <dsp:cNvPr id="0" name=""/>
        <dsp:cNvSpPr/>
      </dsp:nvSpPr>
      <dsp:spPr>
        <a:xfrm rot="5400000">
          <a:off x="2482394" y="2690624"/>
          <a:ext cx="430187" cy="0"/>
        </a:xfrm>
        <a:custGeom>
          <a:avLst/>
          <a:gdLst/>
          <a:ahLst/>
          <a:cxnLst/>
          <a:rect l="0" t="0" r="0" b="0"/>
          <a:pathLst>
            <a:path>
              <a:moveTo>
                <a:pt x="0" y="0"/>
              </a:moveTo>
              <a:lnTo>
                <a:pt x="430187" y="0"/>
              </a:lnTo>
            </a:path>
          </a:pathLst>
        </a:custGeom>
        <a:noFill/>
        <a:ln w="1270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62884E1-8040-48D6-8140-C7C5BB52B1A4}">
      <dsp:nvSpPr>
        <dsp:cNvPr id="0" name=""/>
        <dsp:cNvSpPr/>
      </dsp:nvSpPr>
      <dsp:spPr>
        <a:xfrm>
          <a:off x="2130387" y="2905717"/>
          <a:ext cx="1134201" cy="1039030"/>
        </a:xfrm>
        <a:prstGeom prst="roundRect">
          <a:avLst/>
        </a:prstGeom>
        <a:solidFill>
          <a:schemeClr val="accent5">
            <a:hueOff val="-5068907"/>
            <a:satOff val="-13064"/>
            <a:lumOff val="-882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chemeClr val="bg1"/>
              </a:solidFill>
              <a:latin typeface="Arial" panose="020B0604020202020204" pitchFamily="34" charset="0"/>
              <a:cs typeface="Arial" panose="020B0604020202020204" pitchFamily="34" charset="0"/>
            </a:rPr>
            <a:t>DiE</a:t>
          </a:r>
          <a:endParaRPr lang="en-US" sz="1600" b="1" kern="1200" dirty="0">
            <a:solidFill>
              <a:schemeClr val="bg1"/>
            </a:solidFill>
            <a:latin typeface="Arial" panose="020B0604020202020204" pitchFamily="34" charset="0"/>
            <a:cs typeface="Arial" panose="020B0604020202020204" pitchFamily="34" charset="0"/>
          </a:endParaRPr>
        </a:p>
      </dsp:txBody>
      <dsp:txXfrm>
        <a:off x="2181108" y="2956438"/>
        <a:ext cx="1032759" cy="937588"/>
      </dsp:txXfrm>
    </dsp:sp>
    <dsp:sp modelId="{CA2CC132-3BFA-436D-97F3-4E9FE14177B9}">
      <dsp:nvSpPr>
        <dsp:cNvPr id="0" name=""/>
        <dsp:cNvSpPr/>
      </dsp:nvSpPr>
      <dsp:spPr>
        <a:xfrm rot="10800000">
          <a:off x="1134201" y="1904370"/>
          <a:ext cx="558998" cy="0"/>
        </a:xfrm>
        <a:custGeom>
          <a:avLst/>
          <a:gdLst/>
          <a:ahLst/>
          <a:cxnLst/>
          <a:rect l="0" t="0" r="0" b="0"/>
          <a:pathLst>
            <a:path>
              <a:moveTo>
                <a:pt x="0" y="0"/>
              </a:moveTo>
              <a:lnTo>
                <a:pt x="558998" y="0"/>
              </a:lnTo>
            </a:path>
          </a:pathLst>
        </a:custGeom>
        <a:noFill/>
        <a:ln w="1270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745F4A1-85FF-4788-84E0-D2E6006BE12D}">
      <dsp:nvSpPr>
        <dsp:cNvPr id="0" name=""/>
        <dsp:cNvSpPr/>
      </dsp:nvSpPr>
      <dsp:spPr>
        <a:xfrm>
          <a:off x="0" y="1384855"/>
          <a:ext cx="1134201" cy="1039030"/>
        </a:xfrm>
        <a:prstGeom prst="roundRect">
          <a:avLst/>
        </a:prstGeom>
        <a:solidFill>
          <a:schemeClr val="accent5">
            <a:hueOff val="-6758543"/>
            <a:satOff val="-17419"/>
            <a:lumOff val="-1176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chemeClr val="bg1"/>
              </a:solidFill>
              <a:latin typeface="Arial" panose="020B0604020202020204" pitchFamily="34" charset="0"/>
              <a:cs typeface="Arial" panose="020B0604020202020204" pitchFamily="34" charset="0"/>
            </a:rPr>
            <a:t>PEiD</a:t>
          </a:r>
          <a:endParaRPr lang="en-US" sz="1600" b="1" kern="1200" dirty="0">
            <a:solidFill>
              <a:schemeClr val="bg1"/>
            </a:solidFill>
            <a:latin typeface="Arial" panose="020B0604020202020204" pitchFamily="34" charset="0"/>
            <a:cs typeface="Arial" panose="020B0604020202020204" pitchFamily="34" charset="0"/>
          </a:endParaRPr>
        </a:p>
      </dsp:txBody>
      <dsp:txXfrm>
        <a:off x="50721" y="1435576"/>
        <a:ext cx="1032759" cy="937588"/>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7A635-B0CF-4472-8408-4DCADBE094BF}" type="datetimeFigureOut">
              <a:rPr lang="en-US" smtClean="0"/>
              <a:t>1/15/2025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14633B-F93B-4208-A287-D690BABE2CCF}" type="slidenum">
              <a:rPr lang="en-US" smtClean="0"/>
              <a:t>‹#›</a:t>
            </a:fld>
            <a:endParaRPr lang="en-US"/>
          </a:p>
        </p:txBody>
      </p:sp>
    </p:spTree>
    <p:extLst>
      <p:ext uri="{BB962C8B-B14F-4D97-AF65-F5344CB8AC3E}">
        <p14:creationId xmlns:p14="http://schemas.microsoft.com/office/powerpoint/2010/main" val="3469826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102" name="Google Shape;10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EBC88-9D5C-08D1-E5FC-078C1C4882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F1D0EC-1669-0914-081E-CA671C4A43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F9DCFD-FD6D-E5A8-A591-BC4C47C719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28D5D8D-141F-4722-B064-46DD53312D08}"/>
              </a:ext>
            </a:extLst>
          </p:cNvPr>
          <p:cNvSpPr>
            <a:spLocks noGrp="1"/>
          </p:cNvSpPr>
          <p:nvPr>
            <p:ph type="sldNum" sz="quarter" idx="5"/>
          </p:nvPr>
        </p:nvSpPr>
        <p:spPr/>
        <p:txBody>
          <a:bodyPr/>
          <a:lstStyle/>
          <a:p>
            <a:fld id="{0214633B-F93B-4208-A287-D690BABE2CCF}" type="slidenum">
              <a:rPr lang="en-US" smtClean="0"/>
              <a:t>13</a:t>
            </a:fld>
            <a:endParaRPr lang="en-US"/>
          </a:p>
        </p:txBody>
      </p:sp>
    </p:spTree>
    <p:extLst>
      <p:ext uri="{BB962C8B-B14F-4D97-AF65-F5344CB8AC3E}">
        <p14:creationId xmlns:p14="http://schemas.microsoft.com/office/powerpoint/2010/main" val="3403276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8D4AD-6887-27E9-4CFC-480A23E9C1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3D5E70-3674-B660-4ED4-6E22F2AE5E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566C61-61D6-E4E5-DA8D-07BD866B7F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484BD0-CDDB-0652-B075-645784A6DBD8}"/>
              </a:ext>
            </a:extLst>
          </p:cNvPr>
          <p:cNvSpPr>
            <a:spLocks noGrp="1"/>
          </p:cNvSpPr>
          <p:nvPr>
            <p:ph type="sldNum" sz="quarter" idx="5"/>
          </p:nvPr>
        </p:nvSpPr>
        <p:spPr/>
        <p:txBody>
          <a:bodyPr/>
          <a:lstStyle/>
          <a:p>
            <a:fld id="{0214633B-F93B-4208-A287-D690BABE2CCF}" type="slidenum">
              <a:rPr lang="en-US" smtClean="0"/>
              <a:t>14</a:t>
            </a:fld>
            <a:endParaRPr lang="en-US"/>
          </a:p>
        </p:txBody>
      </p:sp>
    </p:spTree>
    <p:extLst>
      <p:ext uri="{BB962C8B-B14F-4D97-AF65-F5344CB8AC3E}">
        <p14:creationId xmlns:p14="http://schemas.microsoft.com/office/powerpoint/2010/main" val="1364541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26DBA-EE53-E709-98DE-99EE267982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CD63C9-DBBB-07A1-7CFC-88BF1C4EA2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28716-FFCC-A03E-1563-D046C0B56B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6DECD2-2AA6-1C54-50C5-67DE707749A8}"/>
              </a:ext>
            </a:extLst>
          </p:cNvPr>
          <p:cNvSpPr>
            <a:spLocks noGrp="1"/>
          </p:cNvSpPr>
          <p:nvPr>
            <p:ph type="sldNum" sz="quarter" idx="5"/>
          </p:nvPr>
        </p:nvSpPr>
        <p:spPr/>
        <p:txBody>
          <a:bodyPr/>
          <a:lstStyle/>
          <a:p>
            <a:fld id="{0214633B-F93B-4208-A287-D690BABE2CCF}" type="slidenum">
              <a:rPr lang="en-US" smtClean="0"/>
              <a:t>15</a:t>
            </a:fld>
            <a:endParaRPr lang="en-US"/>
          </a:p>
        </p:txBody>
      </p:sp>
    </p:spTree>
    <p:extLst>
      <p:ext uri="{BB962C8B-B14F-4D97-AF65-F5344CB8AC3E}">
        <p14:creationId xmlns:p14="http://schemas.microsoft.com/office/powerpoint/2010/main" val="3846245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6F70E-841C-CD8E-52C8-3318DC90E0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40B352-93F2-EB07-7BCA-21252F0BA2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A481F5-3518-7F61-EAD7-1D8ACE0259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E54EBC-6963-40C8-9583-39DE29048E64}"/>
              </a:ext>
            </a:extLst>
          </p:cNvPr>
          <p:cNvSpPr>
            <a:spLocks noGrp="1"/>
          </p:cNvSpPr>
          <p:nvPr>
            <p:ph type="sldNum" sz="quarter" idx="5"/>
          </p:nvPr>
        </p:nvSpPr>
        <p:spPr/>
        <p:txBody>
          <a:bodyPr/>
          <a:lstStyle/>
          <a:p>
            <a:fld id="{0214633B-F93B-4208-A287-D690BABE2CCF}" type="slidenum">
              <a:rPr lang="en-US" smtClean="0"/>
              <a:t>16</a:t>
            </a:fld>
            <a:endParaRPr lang="en-US"/>
          </a:p>
        </p:txBody>
      </p:sp>
    </p:spTree>
    <p:extLst>
      <p:ext uri="{BB962C8B-B14F-4D97-AF65-F5344CB8AC3E}">
        <p14:creationId xmlns:p14="http://schemas.microsoft.com/office/powerpoint/2010/main" val="2398371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94E1E-A01F-E736-E06B-8456F7C7A1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06FF3D-A95A-2B0B-1C42-AF5AAB064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4293FA-D6B4-A7FE-30B0-CC3C50EF47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B7E66F-97A6-55E1-83A2-B8EB74E132CE}"/>
              </a:ext>
            </a:extLst>
          </p:cNvPr>
          <p:cNvSpPr>
            <a:spLocks noGrp="1"/>
          </p:cNvSpPr>
          <p:nvPr>
            <p:ph type="sldNum" sz="quarter" idx="5"/>
          </p:nvPr>
        </p:nvSpPr>
        <p:spPr/>
        <p:txBody>
          <a:bodyPr/>
          <a:lstStyle/>
          <a:p>
            <a:fld id="{0214633B-F93B-4208-A287-D690BABE2CCF}" type="slidenum">
              <a:rPr lang="en-US" smtClean="0"/>
              <a:t>17</a:t>
            </a:fld>
            <a:endParaRPr lang="en-US"/>
          </a:p>
        </p:txBody>
      </p:sp>
    </p:spTree>
    <p:extLst>
      <p:ext uri="{BB962C8B-B14F-4D97-AF65-F5344CB8AC3E}">
        <p14:creationId xmlns:p14="http://schemas.microsoft.com/office/powerpoint/2010/main" val="495541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1C205-2C43-31E5-DF30-5FE6F2D07C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D518B7-C95E-F9DD-F2CA-ED8BD81383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2A9900-8476-FE5A-8D30-3F4A1BB078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A38528-3AEE-975A-3F97-76A3E4C76915}"/>
              </a:ext>
            </a:extLst>
          </p:cNvPr>
          <p:cNvSpPr>
            <a:spLocks noGrp="1"/>
          </p:cNvSpPr>
          <p:nvPr>
            <p:ph type="sldNum" sz="quarter" idx="5"/>
          </p:nvPr>
        </p:nvSpPr>
        <p:spPr/>
        <p:txBody>
          <a:bodyPr/>
          <a:lstStyle/>
          <a:p>
            <a:fld id="{0214633B-F93B-4208-A287-D690BABE2CCF}" type="slidenum">
              <a:rPr lang="en-US" smtClean="0"/>
              <a:t>18</a:t>
            </a:fld>
            <a:endParaRPr lang="en-US"/>
          </a:p>
        </p:txBody>
      </p:sp>
    </p:spTree>
    <p:extLst>
      <p:ext uri="{BB962C8B-B14F-4D97-AF65-F5344CB8AC3E}">
        <p14:creationId xmlns:p14="http://schemas.microsoft.com/office/powerpoint/2010/main" val="3688586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1AFE3-A571-0AC6-1A9B-8180A7805F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1E216A-2691-8F20-62A6-AEC980ABF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B4B9DB-D5AB-8EE0-D5E3-E82AD20EEC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748B9C-B6D7-4AB1-F803-2466EC8CD21F}"/>
              </a:ext>
            </a:extLst>
          </p:cNvPr>
          <p:cNvSpPr>
            <a:spLocks noGrp="1"/>
          </p:cNvSpPr>
          <p:nvPr>
            <p:ph type="sldNum" sz="quarter" idx="5"/>
          </p:nvPr>
        </p:nvSpPr>
        <p:spPr/>
        <p:txBody>
          <a:bodyPr/>
          <a:lstStyle/>
          <a:p>
            <a:fld id="{0214633B-F93B-4208-A287-D690BABE2CCF}" type="slidenum">
              <a:rPr lang="en-US" smtClean="0"/>
              <a:t>19</a:t>
            </a:fld>
            <a:endParaRPr lang="en-US"/>
          </a:p>
        </p:txBody>
      </p:sp>
    </p:spTree>
    <p:extLst>
      <p:ext uri="{BB962C8B-B14F-4D97-AF65-F5344CB8AC3E}">
        <p14:creationId xmlns:p14="http://schemas.microsoft.com/office/powerpoint/2010/main" val="3679277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B4D58-5EB1-42DA-38EB-F4352531A5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B68C7-B80E-F75C-5248-E77BC904B3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851674-61DE-CFF4-39DB-1327C1EFBE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D5144A-5D95-9474-8915-56CE166C0E3F}"/>
              </a:ext>
            </a:extLst>
          </p:cNvPr>
          <p:cNvSpPr>
            <a:spLocks noGrp="1"/>
          </p:cNvSpPr>
          <p:nvPr>
            <p:ph type="sldNum" sz="quarter" idx="5"/>
          </p:nvPr>
        </p:nvSpPr>
        <p:spPr/>
        <p:txBody>
          <a:bodyPr/>
          <a:lstStyle/>
          <a:p>
            <a:fld id="{0214633B-F93B-4208-A287-D690BABE2CCF}" type="slidenum">
              <a:rPr lang="en-US" smtClean="0"/>
              <a:t>20</a:t>
            </a:fld>
            <a:endParaRPr lang="en-US"/>
          </a:p>
        </p:txBody>
      </p:sp>
    </p:spTree>
    <p:extLst>
      <p:ext uri="{BB962C8B-B14F-4D97-AF65-F5344CB8AC3E}">
        <p14:creationId xmlns:p14="http://schemas.microsoft.com/office/powerpoint/2010/main" val="2861320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0D71C-4640-F25B-135D-15ADC3B2EE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4137AC-7F2B-DD91-64FA-94E79426D2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DE0F62-9376-CF4A-A9B2-80A45A8DA8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F9975A-10D2-AD28-DF38-40DCB5B2E2FE}"/>
              </a:ext>
            </a:extLst>
          </p:cNvPr>
          <p:cNvSpPr>
            <a:spLocks noGrp="1"/>
          </p:cNvSpPr>
          <p:nvPr>
            <p:ph type="sldNum" sz="quarter" idx="5"/>
          </p:nvPr>
        </p:nvSpPr>
        <p:spPr/>
        <p:txBody>
          <a:bodyPr/>
          <a:lstStyle/>
          <a:p>
            <a:fld id="{0214633B-F93B-4208-A287-D690BABE2CCF}" type="slidenum">
              <a:rPr lang="en-US" smtClean="0"/>
              <a:t>21</a:t>
            </a:fld>
            <a:endParaRPr lang="en-US"/>
          </a:p>
        </p:txBody>
      </p:sp>
    </p:spTree>
    <p:extLst>
      <p:ext uri="{BB962C8B-B14F-4D97-AF65-F5344CB8AC3E}">
        <p14:creationId xmlns:p14="http://schemas.microsoft.com/office/powerpoint/2010/main" val="2186019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C914E-B579-E380-684A-3F0F722BEE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844CA2-0270-8C16-0FA9-A4DDC65E53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C0B3C0-1780-2BB3-1049-12049DF282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8124F9-1831-246E-C0FD-B770776A8EE6}"/>
              </a:ext>
            </a:extLst>
          </p:cNvPr>
          <p:cNvSpPr>
            <a:spLocks noGrp="1"/>
          </p:cNvSpPr>
          <p:nvPr>
            <p:ph type="sldNum" sz="quarter" idx="5"/>
          </p:nvPr>
        </p:nvSpPr>
        <p:spPr/>
        <p:txBody>
          <a:bodyPr/>
          <a:lstStyle/>
          <a:p>
            <a:fld id="{0214633B-F93B-4208-A287-D690BABE2CCF}" type="slidenum">
              <a:rPr lang="en-US" smtClean="0"/>
              <a:t>22</a:t>
            </a:fld>
            <a:endParaRPr lang="en-US"/>
          </a:p>
        </p:txBody>
      </p:sp>
    </p:spTree>
    <p:extLst>
      <p:ext uri="{BB962C8B-B14F-4D97-AF65-F5344CB8AC3E}">
        <p14:creationId xmlns:p14="http://schemas.microsoft.com/office/powerpoint/2010/main" val="1074837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cs typeface="Arial" panose="020B0604020202020204" pitchFamily="34" charset="0"/>
              </a:rPr>
              <a:t>Trong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lĩnh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vực</a:t>
            </a:r>
            <a:r>
              <a:rPr lang="en-US" sz="1800" dirty="0">
                <a:effectLst/>
                <a:latin typeface="Times New Roman" panose="02020603050405020304" pitchFamily="18" charset="0"/>
                <a:ea typeface="Calibri" panose="020F0502020204030204" pitchFamily="34" charset="0"/>
                <a:cs typeface="Arial" panose="020B0604020202020204" pitchFamily="34" charset="0"/>
              </a:rPr>
              <a:t> an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toàn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thông</a:t>
            </a:r>
            <a:r>
              <a:rPr lang="en-US" sz="1800" dirty="0">
                <a:effectLst/>
                <a:latin typeface="Times New Roman" panose="02020603050405020304" pitchFamily="18" charset="0"/>
                <a:ea typeface="Calibri" panose="020F0502020204030204" pitchFamily="34" charset="0"/>
                <a:cs typeface="Arial" panose="020B0604020202020204" pitchFamily="34" charset="0"/>
              </a:rPr>
              <a:t> tin,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việc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phát</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hiện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phân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tích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tập</a:t>
            </a:r>
            <a:r>
              <a:rPr lang="en-US" sz="1800" dirty="0">
                <a:effectLst/>
                <a:latin typeface="Times New Roman" panose="02020603050405020304" pitchFamily="18" charset="0"/>
                <a:ea typeface="Calibri" panose="020F0502020204030204" pitchFamily="34" charset="0"/>
                <a:cs typeface="Arial" panose="020B0604020202020204" pitchFamily="34" charset="0"/>
              </a:rPr>
              <a:t> tin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thực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đóng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gói</a:t>
            </a:r>
            <a:r>
              <a:rPr lang="en-US" sz="1800" dirty="0">
                <a:effectLst/>
                <a:latin typeface="Times New Roman" panose="02020603050405020304" pitchFamily="18" charset="0"/>
                <a:ea typeface="Calibri" panose="020F0502020204030204" pitchFamily="34" charset="0"/>
                <a:cs typeface="Arial" panose="020B0604020202020204" pitchFamily="34" charset="0"/>
              </a:rPr>
              <a:t> (packed executables)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đặt</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ra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khá</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nhiều</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thách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thức</a:t>
            </a:r>
            <a:r>
              <a:rPr lang="en-US" sz="1800" dirty="0">
                <a:effectLst/>
                <a:latin typeface="Times New Roman" panose="02020603050405020304" pitchFamily="18" charset="0"/>
                <a:ea typeface="Calibri" panose="020F0502020204030204" pitchFamily="34" charset="0"/>
                <a:cs typeface="Arial" panose="020B0604020202020204" pitchFamily="34" charset="0"/>
              </a:rPr>
              <a:t> do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tính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phức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tạp</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dạng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kỹ</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thuật</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đóng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gói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Hiện</a:t>
            </a:r>
            <a:r>
              <a:rPr lang="en-US" sz="1800" dirty="0">
                <a:effectLst/>
                <a:latin typeface="Times New Roman" panose="02020603050405020304" pitchFamily="18" charset="0"/>
                <a:ea typeface="Calibri" panose="020F0502020204030204" pitchFamily="34" charset="0"/>
                <a:cs typeface="Arial" panose="020B0604020202020204" pitchFamily="34" charset="0"/>
              </a:rPr>
              <a:t> nay,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có</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hàng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trăm</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loại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công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cụ</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đóng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gói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khác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nhau</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mỗi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loại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sử</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phương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pháp</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bảo</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vệ</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mã</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hóa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phức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tạp</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gây</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khó</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khăn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cho</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việc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nhận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diện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phân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tích</a:t>
            </a:r>
            <a:endParaRPr lang="en-US" sz="1050" dirty="0"/>
          </a:p>
        </p:txBody>
      </p:sp>
      <p:sp>
        <p:nvSpPr>
          <p:cNvPr id="4" name="Slide Number Placeholder 3"/>
          <p:cNvSpPr>
            <a:spLocks noGrp="1"/>
          </p:cNvSpPr>
          <p:nvPr>
            <p:ph type="sldNum" sz="quarter" idx="5"/>
          </p:nvPr>
        </p:nvSpPr>
        <p:spPr/>
        <p:txBody>
          <a:bodyPr/>
          <a:lstStyle/>
          <a:p>
            <a:fld id="{0214633B-F93B-4208-A287-D690BABE2CCF}" type="slidenum">
              <a:rPr lang="en-US" smtClean="0"/>
              <a:t>4</a:t>
            </a:fld>
            <a:endParaRPr lang="en-US"/>
          </a:p>
        </p:txBody>
      </p:sp>
    </p:spTree>
    <p:extLst>
      <p:ext uri="{BB962C8B-B14F-4D97-AF65-F5344CB8AC3E}">
        <p14:creationId xmlns:p14="http://schemas.microsoft.com/office/powerpoint/2010/main" val="3999272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40BD4-14CC-FB8A-B7D1-C6A0CA27AE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F39156-A164-0E03-AD79-D04DCA94EE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46984E-16CC-C630-356F-A95C09F523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F1840A-719C-C1FF-42CB-3D121FE15465}"/>
              </a:ext>
            </a:extLst>
          </p:cNvPr>
          <p:cNvSpPr>
            <a:spLocks noGrp="1"/>
          </p:cNvSpPr>
          <p:nvPr>
            <p:ph type="sldNum" sz="quarter" idx="5"/>
          </p:nvPr>
        </p:nvSpPr>
        <p:spPr/>
        <p:txBody>
          <a:bodyPr/>
          <a:lstStyle/>
          <a:p>
            <a:fld id="{0214633B-F93B-4208-A287-D690BABE2CCF}" type="slidenum">
              <a:rPr lang="en-US" smtClean="0"/>
              <a:t>23</a:t>
            </a:fld>
            <a:endParaRPr lang="en-US"/>
          </a:p>
        </p:txBody>
      </p:sp>
    </p:spTree>
    <p:extLst>
      <p:ext uri="{BB962C8B-B14F-4D97-AF65-F5344CB8AC3E}">
        <p14:creationId xmlns:p14="http://schemas.microsoft.com/office/powerpoint/2010/main" val="11438945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0644B-41C0-BE45-A20B-D5B935ECF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1CBDA4-87F6-07C3-CEE5-C0B671B10A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0B3410-97AF-7E8A-8112-FB848C8772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734BB7-77EE-803E-1467-236FA64375B4}"/>
              </a:ext>
            </a:extLst>
          </p:cNvPr>
          <p:cNvSpPr>
            <a:spLocks noGrp="1"/>
          </p:cNvSpPr>
          <p:nvPr>
            <p:ph type="sldNum" sz="quarter" idx="5"/>
          </p:nvPr>
        </p:nvSpPr>
        <p:spPr/>
        <p:txBody>
          <a:bodyPr/>
          <a:lstStyle/>
          <a:p>
            <a:fld id="{0214633B-F93B-4208-A287-D690BABE2CCF}" type="slidenum">
              <a:rPr lang="en-US" smtClean="0"/>
              <a:t>24</a:t>
            </a:fld>
            <a:endParaRPr lang="en-US"/>
          </a:p>
        </p:txBody>
      </p:sp>
    </p:spTree>
    <p:extLst>
      <p:ext uri="{BB962C8B-B14F-4D97-AF65-F5344CB8AC3E}">
        <p14:creationId xmlns:p14="http://schemas.microsoft.com/office/powerpoint/2010/main" val="1994848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1DA79-6477-0331-6048-E49E141A39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5D2A4D-B5A7-284F-9848-E14CFC9A60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80FB94-2C29-1BFF-AD58-C51AFCCA1C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3D72A-1103-A666-7430-EFB629ECC3C3}"/>
              </a:ext>
            </a:extLst>
          </p:cNvPr>
          <p:cNvSpPr>
            <a:spLocks noGrp="1"/>
          </p:cNvSpPr>
          <p:nvPr>
            <p:ph type="sldNum" sz="quarter" idx="5"/>
          </p:nvPr>
        </p:nvSpPr>
        <p:spPr/>
        <p:txBody>
          <a:bodyPr/>
          <a:lstStyle/>
          <a:p>
            <a:fld id="{0214633B-F93B-4208-A287-D690BABE2CCF}" type="slidenum">
              <a:rPr lang="en-US" smtClean="0"/>
              <a:t>25</a:t>
            </a:fld>
            <a:endParaRPr lang="en-US"/>
          </a:p>
        </p:txBody>
      </p:sp>
    </p:spTree>
    <p:extLst>
      <p:ext uri="{BB962C8B-B14F-4D97-AF65-F5344CB8AC3E}">
        <p14:creationId xmlns:p14="http://schemas.microsoft.com/office/powerpoint/2010/main" val="27587237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F1732-A02E-DF32-953E-60D7138E34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B0562D-C4B6-C46C-84D3-C34ED5374D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12EBB0-86E2-501E-161A-D01969290B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EF1F73-4192-DE81-00B2-A17073225B63}"/>
              </a:ext>
            </a:extLst>
          </p:cNvPr>
          <p:cNvSpPr>
            <a:spLocks noGrp="1"/>
          </p:cNvSpPr>
          <p:nvPr>
            <p:ph type="sldNum" sz="quarter" idx="5"/>
          </p:nvPr>
        </p:nvSpPr>
        <p:spPr/>
        <p:txBody>
          <a:bodyPr/>
          <a:lstStyle/>
          <a:p>
            <a:fld id="{0214633B-F93B-4208-A287-D690BABE2CCF}" type="slidenum">
              <a:rPr lang="en-US" smtClean="0"/>
              <a:t>26</a:t>
            </a:fld>
            <a:endParaRPr lang="en-US"/>
          </a:p>
        </p:txBody>
      </p:sp>
    </p:spTree>
    <p:extLst>
      <p:ext uri="{BB962C8B-B14F-4D97-AF65-F5344CB8AC3E}">
        <p14:creationId xmlns:p14="http://schemas.microsoft.com/office/powerpoint/2010/main" val="5925358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AD73F-6CEB-502D-0AB9-23531B4475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84F6A8-38F7-3548-187A-FBD53B4F77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F2DB61-DF8E-3095-FE71-528DBE1774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C0AEB9-01B3-1940-936D-38ED09C2B4E3}"/>
              </a:ext>
            </a:extLst>
          </p:cNvPr>
          <p:cNvSpPr>
            <a:spLocks noGrp="1"/>
          </p:cNvSpPr>
          <p:nvPr>
            <p:ph type="sldNum" sz="quarter" idx="5"/>
          </p:nvPr>
        </p:nvSpPr>
        <p:spPr/>
        <p:txBody>
          <a:bodyPr/>
          <a:lstStyle/>
          <a:p>
            <a:fld id="{0214633B-F93B-4208-A287-D690BABE2CCF}" type="slidenum">
              <a:rPr lang="en-US" smtClean="0"/>
              <a:t>27</a:t>
            </a:fld>
            <a:endParaRPr lang="en-US"/>
          </a:p>
        </p:txBody>
      </p:sp>
    </p:spTree>
    <p:extLst>
      <p:ext uri="{BB962C8B-B14F-4D97-AF65-F5344CB8AC3E}">
        <p14:creationId xmlns:p14="http://schemas.microsoft.com/office/powerpoint/2010/main" val="562660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B6103-F8B5-172C-51F9-4B62ECC459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FCFFF2-7765-B832-ED88-E19FF9E98D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F6B8C3-FC7F-533A-441B-FC69EC3D2E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76086F-00D6-08BA-A309-D7CE4343F8D0}"/>
              </a:ext>
            </a:extLst>
          </p:cNvPr>
          <p:cNvSpPr>
            <a:spLocks noGrp="1"/>
          </p:cNvSpPr>
          <p:nvPr>
            <p:ph type="sldNum" sz="quarter" idx="5"/>
          </p:nvPr>
        </p:nvSpPr>
        <p:spPr/>
        <p:txBody>
          <a:bodyPr/>
          <a:lstStyle/>
          <a:p>
            <a:fld id="{0214633B-F93B-4208-A287-D690BABE2CCF}" type="slidenum">
              <a:rPr lang="en-US" smtClean="0"/>
              <a:t>28</a:t>
            </a:fld>
            <a:endParaRPr lang="en-US"/>
          </a:p>
        </p:txBody>
      </p:sp>
    </p:spTree>
    <p:extLst>
      <p:ext uri="{BB962C8B-B14F-4D97-AF65-F5344CB8AC3E}">
        <p14:creationId xmlns:p14="http://schemas.microsoft.com/office/powerpoint/2010/main" val="997984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B7F5A-DA31-76FD-93BD-BB0FF4769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89F0B8-F446-AA3A-DD55-77FF15943D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F13136-7307-9DF4-283D-A5A2169A719B}"/>
              </a:ext>
            </a:extLst>
          </p:cNvPr>
          <p:cNvSpPr>
            <a:spLocks noGrp="1"/>
          </p:cNvSpPr>
          <p:nvPr>
            <p:ph type="body" idx="1"/>
          </p:nvPr>
        </p:nvSpPr>
        <p:spPr/>
        <p:txBody>
          <a:bodyPr/>
          <a:lstStyle/>
          <a:p>
            <a:r>
              <a:rPr lang="vi-VN" dirty="0"/>
              <a:t>không cần dựa vào một quy tắc cụ thể hay một mô hình xác định trước. Thay vào đó, phương pháp này áp dụng các kỹ thuật dựa trên phỏng đoán, kinh nghiệm, hoặc quy luật chung để đưa ra các đánh giá hoặc quyết định.</a:t>
            </a:r>
            <a:endParaRPr lang="en-US" dirty="0"/>
          </a:p>
        </p:txBody>
      </p:sp>
      <p:sp>
        <p:nvSpPr>
          <p:cNvPr id="4" name="Slide Number Placeholder 3">
            <a:extLst>
              <a:ext uri="{FF2B5EF4-FFF2-40B4-BE49-F238E27FC236}">
                <a16:creationId xmlns:a16="http://schemas.microsoft.com/office/drawing/2014/main" id="{ECB4F188-F7B3-7203-8D3F-3BC6C4BEACD5}"/>
              </a:ext>
            </a:extLst>
          </p:cNvPr>
          <p:cNvSpPr>
            <a:spLocks noGrp="1"/>
          </p:cNvSpPr>
          <p:nvPr>
            <p:ph type="sldNum" sz="quarter" idx="5"/>
          </p:nvPr>
        </p:nvSpPr>
        <p:spPr/>
        <p:txBody>
          <a:bodyPr/>
          <a:lstStyle/>
          <a:p>
            <a:fld id="{0214633B-F93B-4208-A287-D690BABE2CCF}" type="slidenum">
              <a:rPr lang="en-US" smtClean="0"/>
              <a:t>29</a:t>
            </a:fld>
            <a:endParaRPr lang="en-US"/>
          </a:p>
        </p:txBody>
      </p:sp>
    </p:spTree>
    <p:extLst>
      <p:ext uri="{BB962C8B-B14F-4D97-AF65-F5344CB8AC3E}">
        <p14:creationId xmlns:p14="http://schemas.microsoft.com/office/powerpoint/2010/main" val="3730618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5DB70-FE25-50B4-633F-E25FF71437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7FBE0B-B9D0-08BD-452C-E136462F92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2495D4-5A5F-55C1-7F25-22D4C0B9AC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11C9C6-C5BC-AFC8-FB2D-7BC281964D16}"/>
              </a:ext>
            </a:extLst>
          </p:cNvPr>
          <p:cNvSpPr>
            <a:spLocks noGrp="1"/>
          </p:cNvSpPr>
          <p:nvPr>
            <p:ph type="sldNum" sz="quarter" idx="5"/>
          </p:nvPr>
        </p:nvSpPr>
        <p:spPr/>
        <p:txBody>
          <a:bodyPr/>
          <a:lstStyle/>
          <a:p>
            <a:fld id="{0214633B-F93B-4208-A287-D690BABE2CCF}" type="slidenum">
              <a:rPr lang="en-US" smtClean="0"/>
              <a:t>30</a:t>
            </a:fld>
            <a:endParaRPr lang="en-US"/>
          </a:p>
        </p:txBody>
      </p:sp>
    </p:spTree>
    <p:extLst>
      <p:ext uri="{BB962C8B-B14F-4D97-AF65-F5344CB8AC3E}">
        <p14:creationId xmlns:p14="http://schemas.microsoft.com/office/powerpoint/2010/main" val="9373741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E523D-525B-9002-6BDB-F8814776FE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CC346-D86B-8083-37B0-11C6D05755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2D0B95-B6D2-6BB9-33F6-0365A8A8E0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9CFC07-41F5-2866-8AD8-86E2393BAFB3}"/>
              </a:ext>
            </a:extLst>
          </p:cNvPr>
          <p:cNvSpPr>
            <a:spLocks noGrp="1"/>
          </p:cNvSpPr>
          <p:nvPr>
            <p:ph type="sldNum" sz="quarter" idx="5"/>
          </p:nvPr>
        </p:nvSpPr>
        <p:spPr/>
        <p:txBody>
          <a:bodyPr/>
          <a:lstStyle/>
          <a:p>
            <a:fld id="{0214633B-F93B-4208-A287-D690BABE2CCF}" type="slidenum">
              <a:rPr lang="en-US" smtClean="0"/>
              <a:t>31</a:t>
            </a:fld>
            <a:endParaRPr lang="en-US"/>
          </a:p>
        </p:txBody>
      </p:sp>
    </p:spTree>
    <p:extLst>
      <p:ext uri="{BB962C8B-B14F-4D97-AF65-F5344CB8AC3E}">
        <p14:creationId xmlns:p14="http://schemas.microsoft.com/office/powerpoint/2010/main" val="4647395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C30CA-F75B-23A5-84F7-A77907ACBE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AC05BE-968E-33D3-160E-75141AA056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7A0472-2F36-0DEF-8BFD-7B1F22BAC2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CF42B1D-7B16-4B2C-40FF-CCB6A134C476}"/>
              </a:ext>
            </a:extLst>
          </p:cNvPr>
          <p:cNvSpPr>
            <a:spLocks noGrp="1"/>
          </p:cNvSpPr>
          <p:nvPr>
            <p:ph type="sldNum" sz="quarter" idx="5"/>
          </p:nvPr>
        </p:nvSpPr>
        <p:spPr/>
        <p:txBody>
          <a:bodyPr/>
          <a:lstStyle/>
          <a:p>
            <a:fld id="{0214633B-F93B-4208-A287-D690BABE2CCF}" type="slidenum">
              <a:rPr lang="en-US" smtClean="0"/>
              <a:t>32</a:t>
            </a:fld>
            <a:endParaRPr lang="en-US"/>
          </a:p>
        </p:txBody>
      </p:sp>
    </p:spTree>
    <p:extLst>
      <p:ext uri="{BB962C8B-B14F-4D97-AF65-F5344CB8AC3E}">
        <p14:creationId xmlns:p14="http://schemas.microsoft.com/office/powerpoint/2010/main" val="1046257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effectLst/>
                <a:ea typeface="Calibri" panose="020F0502020204030204" pitchFamily="34" charset="0"/>
              </a:rPr>
              <a:t>Cụ</a:t>
            </a:r>
            <a:r>
              <a:rPr lang="en-US" sz="1200" dirty="0">
                <a:effectLst/>
                <a:ea typeface="Calibri" panose="020F0502020204030204" pitchFamily="34" charset="0"/>
              </a:rPr>
              <a:t> </a:t>
            </a:r>
            <a:r>
              <a:rPr lang="en-US" sz="1200" dirty="0" err="1">
                <a:effectLst/>
                <a:ea typeface="Calibri" panose="020F0502020204030204" pitchFamily="34" charset="0"/>
              </a:rPr>
              <a:t>thể</a:t>
            </a:r>
            <a:r>
              <a:rPr lang="en-US" sz="1200" dirty="0">
                <a:effectLst/>
                <a:ea typeface="Calibri" panose="020F0502020204030204" pitchFamily="34" charset="0"/>
              </a:rPr>
              <a:t>, Packer </a:t>
            </a:r>
            <a:r>
              <a:rPr lang="en-US" sz="1200" dirty="0" err="1">
                <a:effectLst/>
                <a:ea typeface="Calibri" panose="020F0502020204030204" pitchFamily="34" charset="0"/>
              </a:rPr>
              <a:t>sẽ</a:t>
            </a:r>
            <a:r>
              <a:rPr lang="en-US" sz="1200" dirty="0">
                <a:effectLst/>
                <a:ea typeface="Calibri" panose="020F0502020204030204" pitchFamily="34" charset="0"/>
              </a:rPr>
              <a:t> </a:t>
            </a:r>
            <a:r>
              <a:rPr lang="en-US" sz="1200" dirty="0" err="1">
                <a:effectLst/>
                <a:ea typeface="Calibri" panose="020F0502020204030204" pitchFamily="34" charset="0"/>
              </a:rPr>
              <a:t>nén</a:t>
            </a:r>
            <a:r>
              <a:rPr lang="en-US" sz="1200" dirty="0">
                <a:effectLst/>
                <a:ea typeface="Calibri" panose="020F0502020204030204" pitchFamily="34" charset="0"/>
              </a:rPr>
              <a:t> </a:t>
            </a:r>
            <a:r>
              <a:rPr lang="en-US" sz="1200" dirty="0" err="1">
                <a:effectLst/>
                <a:ea typeface="Calibri" panose="020F0502020204030204" pitchFamily="34" charset="0"/>
              </a:rPr>
              <a:t>tệp</a:t>
            </a:r>
            <a:r>
              <a:rPr lang="en-US" sz="1200" dirty="0">
                <a:effectLst/>
                <a:ea typeface="Calibri" panose="020F0502020204030204" pitchFamily="34" charset="0"/>
              </a:rPr>
              <a:t> </a:t>
            </a:r>
            <a:r>
              <a:rPr lang="en-US" sz="1200" dirty="0" err="1">
                <a:effectLst/>
                <a:ea typeface="Calibri" panose="020F0502020204030204" pitchFamily="34" charset="0"/>
              </a:rPr>
              <a:t>thực</a:t>
            </a:r>
            <a:r>
              <a:rPr lang="en-US" sz="1200" dirty="0">
                <a:effectLst/>
                <a:ea typeface="Calibri" panose="020F0502020204030204" pitchFamily="34" charset="0"/>
              </a:rPr>
              <a:t> </a:t>
            </a:r>
            <a:r>
              <a:rPr lang="en-US" sz="1200" dirty="0" err="1">
                <a:effectLst/>
                <a:ea typeface="Calibri" panose="020F0502020204030204" pitchFamily="34" charset="0"/>
              </a:rPr>
              <a:t>thi</a:t>
            </a:r>
            <a:r>
              <a:rPr lang="en-US" sz="1200" dirty="0">
                <a:effectLst/>
                <a:ea typeface="Calibri" panose="020F0502020204030204" pitchFamily="34" charset="0"/>
              </a:rPr>
              <a:t> </a:t>
            </a:r>
            <a:r>
              <a:rPr lang="en-US" sz="1200" dirty="0" err="1">
                <a:effectLst/>
                <a:ea typeface="Calibri" panose="020F0502020204030204" pitchFamily="34" charset="0"/>
              </a:rPr>
              <a:t>và</a:t>
            </a:r>
            <a:r>
              <a:rPr lang="en-US" sz="1200" dirty="0">
                <a:effectLst/>
                <a:ea typeface="Calibri" panose="020F0502020204030204" pitchFamily="34" charset="0"/>
              </a:rPr>
              <a:t> </a:t>
            </a:r>
            <a:r>
              <a:rPr lang="en-US" sz="1200" dirty="0" err="1">
                <a:effectLst/>
                <a:ea typeface="Calibri" panose="020F0502020204030204" pitchFamily="34" charset="0"/>
              </a:rPr>
              <a:t>giải</a:t>
            </a:r>
            <a:r>
              <a:rPr lang="en-US" sz="1200" dirty="0">
                <a:effectLst/>
                <a:ea typeface="Calibri" panose="020F0502020204030204" pitchFamily="34" charset="0"/>
              </a:rPr>
              <a:t> </a:t>
            </a:r>
            <a:r>
              <a:rPr lang="en-US" sz="1200" dirty="0" err="1">
                <a:effectLst/>
                <a:ea typeface="Calibri" panose="020F0502020204030204" pitchFamily="34" charset="0"/>
              </a:rPr>
              <a:t>nén</a:t>
            </a:r>
            <a:r>
              <a:rPr lang="en-US" sz="1200" dirty="0">
                <a:effectLst/>
                <a:ea typeface="Calibri" panose="020F0502020204030204" pitchFamily="34" charset="0"/>
              </a:rPr>
              <a:t> </a:t>
            </a:r>
            <a:r>
              <a:rPr lang="en-US" sz="1200" dirty="0" err="1">
                <a:effectLst/>
                <a:ea typeface="Calibri" panose="020F0502020204030204" pitchFamily="34" charset="0"/>
              </a:rPr>
              <a:t>nó</a:t>
            </a:r>
            <a:r>
              <a:rPr lang="en-US" sz="1200" dirty="0">
                <a:effectLst/>
                <a:ea typeface="Calibri" panose="020F0502020204030204" pitchFamily="34" charset="0"/>
              </a:rPr>
              <a:t> </a:t>
            </a:r>
            <a:r>
              <a:rPr lang="en-US" sz="1200" dirty="0" err="1">
                <a:effectLst/>
                <a:ea typeface="Calibri" panose="020F0502020204030204" pitchFamily="34" charset="0"/>
              </a:rPr>
              <a:t>trong</a:t>
            </a:r>
            <a:r>
              <a:rPr lang="en-US" sz="1200" dirty="0">
                <a:effectLst/>
                <a:ea typeface="Calibri" panose="020F0502020204030204" pitchFamily="34" charset="0"/>
              </a:rPr>
              <a:t> </a:t>
            </a:r>
            <a:r>
              <a:rPr lang="en-US" sz="1200" dirty="0" err="1">
                <a:effectLst/>
                <a:ea typeface="Calibri" panose="020F0502020204030204" pitchFamily="34" charset="0"/>
              </a:rPr>
              <a:t>bộ</a:t>
            </a:r>
            <a:r>
              <a:rPr lang="en-US" sz="1200" dirty="0">
                <a:effectLst/>
                <a:ea typeface="Calibri" panose="020F0502020204030204" pitchFamily="34" charset="0"/>
              </a:rPr>
              <a:t> </a:t>
            </a:r>
            <a:r>
              <a:rPr lang="en-US" sz="1200" dirty="0" err="1">
                <a:effectLst/>
                <a:ea typeface="Calibri" panose="020F0502020204030204" pitchFamily="34" charset="0"/>
              </a:rPr>
              <a:t>nhớ</a:t>
            </a:r>
            <a:r>
              <a:rPr lang="en-US" sz="1200" dirty="0">
                <a:effectLst/>
                <a:ea typeface="Calibri" panose="020F0502020204030204" pitchFamily="34" charset="0"/>
              </a:rPr>
              <a:t> </a:t>
            </a:r>
            <a:r>
              <a:rPr lang="en-US" sz="1200" dirty="0" err="1">
                <a:effectLst/>
                <a:ea typeface="Calibri" panose="020F0502020204030204" pitchFamily="34" charset="0"/>
              </a:rPr>
              <a:t>khi</a:t>
            </a:r>
            <a:r>
              <a:rPr lang="en-US" sz="1200" dirty="0">
                <a:effectLst/>
                <a:ea typeface="Calibri" panose="020F0502020204030204" pitchFamily="34" charset="0"/>
              </a:rPr>
              <a:t> </a:t>
            </a:r>
            <a:r>
              <a:rPr lang="en-US" sz="1200" dirty="0" err="1">
                <a:effectLst/>
                <a:ea typeface="Calibri" panose="020F0502020204030204" pitchFamily="34" charset="0"/>
              </a:rPr>
              <a:t>chương</a:t>
            </a:r>
            <a:r>
              <a:rPr lang="en-US" sz="1200" dirty="0">
                <a:effectLst/>
                <a:ea typeface="Calibri" panose="020F0502020204030204" pitchFamily="34" charset="0"/>
              </a:rPr>
              <a:t> </a:t>
            </a:r>
            <a:r>
              <a:rPr lang="en-US" sz="1200" dirty="0" err="1">
                <a:effectLst/>
                <a:ea typeface="Calibri" panose="020F0502020204030204" pitchFamily="34" charset="0"/>
              </a:rPr>
              <a:t>trình</a:t>
            </a:r>
            <a:r>
              <a:rPr lang="en-US" sz="1200" dirty="0">
                <a:effectLst/>
                <a:ea typeface="Calibri" panose="020F0502020204030204" pitchFamily="34" charset="0"/>
              </a:rPr>
              <a:t> </a:t>
            </a:r>
            <a:r>
              <a:rPr lang="en-US" sz="1200" dirty="0" err="1">
                <a:effectLst/>
                <a:ea typeface="Calibri" panose="020F0502020204030204" pitchFamily="34" charset="0"/>
              </a:rPr>
              <a:t>được</a:t>
            </a:r>
            <a:r>
              <a:rPr lang="en-US" sz="1200" dirty="0">
                <a:effectLst/>
                <a:ea typeface="Calibri" panose="020F0502020204030204" pitchFamily="34" charset="0"/>
              </a:rPr>
              <a:t> </a:t>
            </a:r>
            <a:r>
              <a:rPr lang="en-US" sz="1200" dirty="0" err="1">
                <a:effectLst/>
                <a:ea typeface="Calibri" panose="020F0502020204030204" pitchFamily="34" charset="0"/>
              </a:rPr>
              <a:t>khởi</a:t>
            </a:r>
            <a:r>
              <a:rPr lang="en-US" sz="1200" dirty="0">
                <a:effectLst/>
                <a:ea typeface="Calibri" panose="020F0502020204030204" pitchFamily="34" charset="0"/>
              </a:rPr>
              <a:t> </a:t>
            </a:r>
            <a:r>
              <a:rPr lang="en-US" sz="1200" dirty="0" err="1">
                <a:effectLst/>
                <a:ea typeface="Calibri" panose="020F0502020204030204" pitchFamily="34" charset="0"/>
              </a:rPr>
              <a:t>chạy</a:t>
            </a:r>
            <a:r>
              <a:rPr lang="en-US" sz="1200" dirty="0">
                <a:effectLst/>
                <a:ea typeface="Calibri" panose="020F0502020204030204" pitchFamily="34" charset="0"/>
              </a:rPr>
              <a:t>. </a:t>
            </a:r>
          </a:p>
          <a:p>
            <a:r>
              <a:rPr lang="en-US" sz="1200" dirty="0" err="1">
                <a:effectLst/>
                <a:ea typeface="Calibri" panose="020F0502020204030204" pitchFamily="34" charset="0"/>
              </a:rPr>
              <a:t>Điều</a:t>
            </a:r>
            <a:r>
              <a:rPr lang="en-US" sz="1200" dirty="0">
                <a:effectLst/>
                <a:ea typeface="Calibri" panose="020F0502020204030204" pitchFamily="34" charset="0"/>
              </a:rPr>
              <a:t> </a:t>
            </a:r>
            <a:r>
              <a:rPr lang="en-US" sz="1200" dirty="0" err="1">
                <a:effectLst/>
                <a:ea typeface="Calibri" panose="020F0502020204030204" pitchFamily="34" charset="0"/>
              </a:rPr>
              <a:t>này</a:t>
            </a:r>
            <a:r>
              <a:rPr lang="en-US" sz="1200" dirty="0">
                <a:effectLst/>
                <a:ea typeface="Calibri" panose="020F0502020204030204" pitchFamily="34" charset="0"/>
              </a:rPr>
              <a:t> </a:t>
            </a:r>
            <a:r>
              <a:rPr lang="en-US" sz="1200" dirty="0" err="1">
                <a:effectLst/>
                <a:ea typeface="Calibri" panose="020F0502020204030204" pitchFamily="34" charset="0"/>
              </a:rPr>
              <a:t>mang</a:t>
            </a:r>
            <a:r>
              <a:rPr lang="en-US" sz="1200" dirty="0">
                <a:effectLst/>
                <a:ea typeface="Calibri" panose="020F0502020204030204" pitchFamily="34" charset="0"/>
              </a:rPr>
              <a:t> </a:t>
            </a:r>
            <a:r>
              <a:rPr lang="en-US" sz="1200" dirty="0" err="1">
                <a:effectLst/>
                <a:ea typeface="Calibri" panose="020F0502020204030204" pitchFamily="34" charset="0"/>
              </a:rPr>
              <a:t>lại</a:t>
            </a:r>
            <a:r>
              <a:rPr lang="en-US" sz="1200" dirty="0">
                <a:effectLst/>
                <a:ea typeface="Calibri" panose="020F0502020204030204" pitchFamily="34" charset="0"/>
              </a:rPr>
              <a:t> </a:t>
            </a:r>
            <a:r>
              <a:rPr lang="en-US" sz="1200" dirty="0" err="1">
                <a:effectLst/>
                <a:ea typeface="Calibri" panose="020F0502020204030204" pitchFamily="34" charset="0"/>
              </a:rPr>
              <a:t>lợi</a:t>
            </a:r>
            <a:r>
              <a:rPr lang="en-US" sz="1200" dirty="0">
                <a:effectLst/>
                <a:ea typeface="Calibri" panose="020F0502020204030204" pitchFamily="34" charset="0"/>
              </a:rPr>
              <a:t> </a:t>
            </a:r>
            <a:r>
              <a:rPr lang="en-US" sz="1200" dirty="0" err="1">
                <a:effectLst/>
                <a:ea typeface="Calibri" panose="020F0502020204030204" pitchFamily="34" charset="0"/>
              </a:rPr>
              <a:t>ích</a:t>
            </a:r>
            <a:r>
              <a:rPr lang="en-US" sz="1200" dirty="0">
                <a:effectLst/>
                <a:ea typeface="Calibri" panose="020F0502020204030204" pitchFamily="34" charset="0"/>
              </a:rPr>
              <a:t> </a:t>
            </a:r>
            <a:r>
              <a:rPr lang="en-US" sz="1200" dirty="0" err="1">
                <a:effectLst/>
                <a:ea typeface="Calibri" panose="020F0502020204030204" pitchFamily="34" charset="0"/>
              </a:rPr>
              <a:t>về</a:t>
            </a:r>
            <a:r>
              <a:rPr lang="en-US" sz="1200" dirty="0">
                <a:effectLst/>
                <a:ea typeface="Calibri" panose="020F0502020204030204" pitchFamily="34" charset="0"/>
              </a:rPr>
              <a:t> </a:t>
            </a:r>
            <a:r>
              <a:rPr lang="en-US" sz="1200" dirty="0" err="1">
                <a:effectLst/>
                <a:ea typeface="Calibri" panose="020F0502020204030204" pitchFamily="34" charset="0"/>
              </a:rPr>
              <a:t>mặt</a:t>
            </a:r>
            <a:r>
              <a:rPr lang="en-US" sz="1200" dirty="0">
                <a:effectLst/>
                <a:ea typeface="Calibri" panose="020F0502020204030204" pitchFamily="34" charset="0"/>
              </a:rPr>
              <a:t> </a:t>
            </a:r>
            <a:r>
              <a:rPr lang="en-US" sz="1200" dirty="0" err="1">
                <a:effectLst/>
                <a:ea typeface="Calibri" panose="020F0502020204030204" pitchFamily="34" charset="0"/>
              </a:rPr>
              <a:t>giảm</a:t>
            </a:r>
            <a:r>
              <a:rPr lang="en-US" sz="1200" dirty="0">
                <a:effectLst/>
                <a:ea typeface="Calibri" panose="020F0502020204030204" pitchFamily="34" charset="0"/>
              </a:rPr>
              <a:t> </a:t>
            </a:r>
            <a:r>
              <a:rPr lang="en-US" sz="1200" dirty="0" err="1">
                <a:effectLst/>
                <a:ea typeface="Calibri" panose="020F0502020204030204" pitchFamily="34" charset="0"/>
              </a:rPr>
              <a:t>kích</a:t>
            </a:r>
            <a:r>
              <a:rPr lang="en-US" sz="1200" dirty="0">
                <a:effectLst/>
                <a:ea typeface="Calibri" panose="020F0502020204030204" pitchFamily="34" charset="0"/>
              </a:rPr>
              <a:t> </a:t>
            </a:r>
            <a:r>
              <a:rPr lang="en-US" sz="1200" dirty="0" err="1">
                <a:effectLst/>
                <a:ea typeface="Calibri" panose="020F0502020204030204" pitchFamily="34" charset="0"/>
              </a:rPr>
              <a:t>thước</a:t>
            </a:r>
            <a:r>
              <a:rPr lang="en-US" sz="1200" dirty="0">
                <a:effectLst/>
                <a:ea typeface="Calibri" panose="020F0502020204030204" pitchFamily="34" charset="0"/>
              </a:rPr>
              <a:t> </a:t>
            </a:r>
            <a:r>
              <a:rPr lang="en-US" sz="1200" dirty="0" err="1">
                <a:effectLst/>
                <a:ea typeface="Calibri" panose="020F0502020204030204" pitchFamily="34" charset="0"/>
              </a:rPr>
              <a:t>tệp</a:t>
            </a:r>
            <a:r>
              <a:rPr lang="en-US" sz="1200" dirty="0">
                <a:effectLst/>
                <a:ea typeface="Calibri" panose="020F0502020204030204" pitchFamily="34" charset="0"/>
              </a:rPr>
              <a:t>, </a:t>
            </a:r>
            <a:r>
              <a:rPr lang="en-US" sz="1200" dirty="0" err="1">
                <a:effectLst/>
                <a:ea typeface="Calibri" panose="020F0502020204030204" pitchFamily="34" charset="0"/>
              </a:rPr>
              <a:t>từ</a:t>
            </a:r>
            <a:r>
              <a:rPr lang="en-US" sz="1200" dirty="0">
                <a:effectLst/>
                <a:ea typeface="Calibri" panose="020F0502020204030204" pitchFamily="34" charset="0"/>
              </a:rPr>
              <a:t> </a:t>
            </a:r>
            <a:r>
              <a:rPr lang="en-US" sz="1200" dirty="0" err="1">
                <a:effectLst/>
                <a:ea typeface="Calibri" panose="020F0502020204030204" pitchFamily="34" charset="0"/>
              </a:rPr>
              <a:t>đó</a:t>
            </a:r>
            <a:r>
              <a:rPr lang="en-US" sz="1200" dirty="0">
                <a:effectLst/>
                <a:ea typeface="Calibri" panose="020F0502020204030204" pitchFamily="34" charset="0"/>
              </a:rPr>
              <a:t> </a:t>
            </a:r>
            <a:r>
              <a:rPr lang="en-US" sz="1200" dirty="0" err="1">
                <a:effectLst/>
                <a:ea typeface="Calibri" panose="020F0502020204030204" pitchFamily="34" charset="0"/>
              </a:rPr>
              <a:t>tiết</a:t>
            </a:r>
            <a:r>
              <a:rPr lang="en-US" sz="1200" dirty="0">
                <a:effectLst/>
                <a:ea typeface="Calibri" panose="020F0502020204030204" pitchFamily="34" charset="0"/>
              </a:rPr>
              <a:t> </a:t>
            </a:r>
            <a:r>
              <a:rPr lang="en-US" sz="1200" dirty="0" err="1">
                <a:effectLst/>
                <a:ea typeface="Calibri" panose="020F0502020204030204" pitchFamily="34" charset="0"/>
              </a:rPr>
              <a:t>kiệm</a:t>
            </a:r>
            <a:r>
              <a:rPr lang="en-US" sz="1200" dirty="0">
                <a:effectLst/>
                <a:ea typeface="Calibri" panose="020F0502020204030204" pitchFamily="34" charset="0"/>
              </a:rPr>
              <a:t> dung </a:t>
            </a:r>
            <a:r>
              <a:rPr lang="en-US" sz="1200" dirty="0" err="1">
                <a:effectLst/>
                <a:ea typeface="Calibri" panose="020F0502020204030204" pitchFamily="34" charset="0"/>
              </a:rPr>
              <a:t>lượng</a:t>
            </a:r>
            <a:r>
              <a:rPr lang="en-US" sz="1200" dirty="0">
                <a:effectLst/>
                <a:ea typeface="Calibri" panose="020F0502020204030204" pitchFamily="34" charset="0"/>
              </a:rPr>
              <a:t> ổ </a:t>
            </a:r>
            <a:r>
              <a:rPr lang="en-US" sz="1200" dirty="0" err="1">
                <a:effectLst/>
                <a:ea typeface="Calibri" panose="020F0502020204030204" pitchFamily="34" charset="0"/>
              </a:rPr>
              <a:t>đĩa</a:t>
            </a:r>
            <a:r>
              <a:rPr lang="en-US" sz="1200" dirty="0">
                <a:effectLst/>
                <a:ea typeface="Calibri" panose="020F0502020204030204" pitchFamily="34" charset="0"/>
              </a:rPr>
              <a:t> </a:t>
            </a:r>
            <a:r>
              <a:rPr lang="en-US" sz="1200" dirty="0" err="1">
                <a:effectLst/>
                <a:ea typeface="Calibri" panose="020F0502020204030204" pitchFamily="34" charset="0"/>
              </a:rPr>
              <a:t>và</a:t>
            </a:r>
            <a:r>
              <a:rPr lang="en-US" sz="1200" dirty="0">
                <a:effectLst/>
                <a:ea typeface="Calibri" panose="020F0502020204030204" pitchFamily="34" charset="0"/>
              </a:rPr>
              <a:t> </a:t>
            </a:r>
            <a:r>
              <a:rPr lang="en-US" sz="1200" dirty="0" err="1">
                <a:effectLst/>
                <a:ea typeface="Calibri" panose="020F0502020204030204" pitchFamily="34" charset="0"/>
              </a:rPr>
              <a:t>băng</a:t>
            </a:r>
            <a:r>
              <a:rPr lang="en-US" sz="1200" dirty="0">
                <a:effectLst/>
                <a:ea typeface="Calibri" panose="020F0502020204030204" pitchFamily="34" charset="0"/>
              </a:rPr>
              <a:t> </a:t>
            </a:r>
            <a:r>
              <a:rPr lang="en-US" sz="1200" dirty="0" err="1">
                <a:effectLst/>
                <a:ea typeface="Calibri" panose="020F0502020204030204" pitchFamily="34" charset="0"/>
              </a:rPr>
              <a:t>thông</a:t>
            </a:r>
            <a:r>
              <a:rPr lang="en-US" sz="1200" dirty="0">
                <a:effectLst/>
                <a:ea typeface="Calibri" panose="020F0502020204030204" pitchFamily="34" charset="0"/>
              </a:rPr>
              <a:t> </a:t>
            </a:r>
            <a:r>
              <a:rPr lang="en-US" sz="1200" dirty="0" err="1">
                <a:effectLst/>
                <a:ea typeface="Calibri" panose="020F0502020204030204" pitchFamily="34" charset="0"/>
              </a:rPr>
              <a:t>mạng</a:t>
            </a:r>
            <a:r>
              <a:rPr lang="en-US" sz="1200" dirty="0">
                <a:effectLst/>
                <a:ea typeface="Calibri" panose="020F0502020204030204" pitchFamily="34" charset="0"/>
              </a:rPr>
              <a:t>, </a:t>
            </a:r>
            <a:r>
              <a:rPr lang="en-US" sz="1200" dirty="0" err="1">
                <a:effectLst/>
                <a:ea typeface="Calibri" panose="020F0502020204030204" pitchFamily="34" charset="0"/>
              </a:rPr>
              <a:t>đồng</a:t>
            </a:r>
            <a:r>
              <a:rPr lang="en-US" sz="1200" dirty="0">
                <a:effectLst/>
                <a:ea typeface="Calibri" panose="020F0502020204030204" pitchFamily="34" charset="0"/>
              </a:rPr>
              <a:t> </a:t>
            </a:r>
            <a:r>
              <a:rPr lang="en-US" sz="1200" dirty="0" err="1">
                <a:effectLst/>
                <a:ea typeface="Calibri" panose="020F0502020204030204" pitchFamily="34" charset="0"/>
              </a:rPr>
              <a:t>thời</a:t>
            </a:r>
            <a:r>
              <a:rPr lang="en-US" sz="1200" dirty="0">
                <a:effectLst/>
                <a:ea typeface="Calibri" panose="020F0502020204030204" pitchFamily="34" charset="0"/>
              </a:rPr>
              <a:t> </a:t>
            </a:r>
            <a:r>
              <a:rPr lang="en-US" sz="1200" dirty="0" err="1">
                <a:effectLst/>
                <a:ea typeface="Calibri" panose="020F0502020204030204" pitchFamily="34" charset="0"/>
              </a:rPr>
              <a:t>tránh</a:t>
            </a:r>
            <a:r>
              <a:rPr lang="en-US" sz="1200" dirty="0">
                <a:effectLst/>
                <a:ea typeface="Calibri" panose="020F0502020204030204" pitchFamily="34" charset="0"/>
              </a:rPr>
              <a:t> </a:t>
            </a:r>
            <a:r>
              <a:rPr lang="en-US" sz="1200" dirty="0" err="1">
                <a:effectLst/>
                <a:ea typeface="Calibri" panose="020F0502020204030204" pitchFamily="34" charset="0"/>
              </a:rPr>
              <a:t>yêu</a:t>
            </a:r>
            <a:r>
              <a:rPr lang="en-US" sz="1200" dirty="0">
                <a:effectLst/>
                <a:ea typeface="Calibri" panose="020F0502020204030204" pitchFamily="34" charset="0"/>
              </a:rPr>
              <a:t> </a:t>
            </a:r>
            <a:r>
              <a:rPr lang="en-US" sz="1200" dirty="0" err="1">
                <a:effectLst/>
                <a:ea typeface="Calibri" panose="020F0502020204030204" pitchFamily="34" charset="0"/>
              </a:rPr>
              <a:t>cầu</a:t>
            </a:r>
            <a:r>
              <a:rPr lang="en-US" sz="1200" dirty="0">
                <a:effectLst/>
                <a:ea typeface="Calibri" panose="020F0502020204030204" pitchFamily="34" charset="0"/>
              </a:rPr>
              <a:t> </a:t>
            </a:r>
            <a:r>
              <a:rPr lang="en-US" sz="1200" dirty="0" err="1">
                <a:effectLst/>
                <a:ea typeface="Calibri" panose="020F0502020204030204" pitchFamily="34" charset="0"/>
              </a:rPr>
              <a:t>người</a:t>
            </a:r>
            <a:r>
              <a:rPr lang="en-US" sz="1200" dirty="0">
                <a:effectLst/>
                <a:ea typeface="Calibri" panose="020F0502020204030204" pitchFamily="34" charset="0"/>
              </a:rPr>
              <a:t> </a:t>
            </a:r>
            <a:r>
              <a:rPr lang="en-US" sz="1200" dirty="0" err="1">
                <a:effectLst/>
                <a:ea typeface="Calibri" panose="020F0502020204030204" pitchFamily="34" charset="0"/>
              </a:rPr>
              <a:t>dùng</a:t>
            </a:r>
            <a:r>
              <a:rPr lang="en-US" sz="1200" dirty="0">
                <a:effectLst/>
                <a:ea typeface="Calibri" panose="020F0502020204030204" pitchFamily="34" charset="0"/>
              </a:rPr>
              <a:t> </a:t>
            </a:r>
            <a:r>
              <a:rPr lang="en-US" sz="1200" dirty="0" err="1">
                <a:effectLst/>
                <a:ea typeface="Calibri" panose="020F0502020204030204" pitchFamily="34" charset="0"/>
              </a:rPr>
              <a:t>phải</a:t>
            </a:r>
            <a:r>
              <a:rPr lang="en-US" sz="1200" dirty="0">
                <a:effectLst/>
                <a:ea typeface="Calibri" panose="020F0502020204030204" pitchFamily="34" charset="0"/>
              </a:rPr>
              <a:t> </a:t>
            </a:r>
            <a:r>
              <a:rPr lang="en-US" sz="1200" dirty="0" err="1">
                <a:effectLst/>
                <a:ea typeface="Calibri" panose="020F0502020204030204" pitchFamily="34" charset="0"/>
              </a:rPr>
              <a:t>giải</a:t>
            </a:r>
            <a:r>
              <a:rPr lang="en-US" sz="1200" dirty="0">
                <a:effectLst/>
                <a:ea typeface="Calibri" panose="020F0502020204030204" pitchFamily="34" charset="0"/>
              </a:rPr>
              <a:t> </a:t>
            </a:r>
            <a:r>
              <a:rPr lang="en-US" sz="1200" dirty="0" err="1">
                <a:effectLst/>
                <a:ea typeface="Calibri" panose="020F0502020204030204" pitchFamily="34" charset="0"/>
              </a:rPr>
              <a:t>nén</a:t>
            </a:r>
            <a:r>
              <a:rPr lang="en-US" sz="1200" dirty="0">
                <a:effectLst/>
                <a:ea typeface="Calibri" panose="020F0502020204030204" pitchFamily="34" charset="0"/>
              </a:rPr>
              <a:t> </a:t>
            </a:r>
            <a:r>
              <a:rPr lang="en-US" sz="1200" dirty="0" err="1">
                <a:effectLst/>
                <a:ea typeface="Calibri" panose="020F0502020204030204" pitchFamily="34" charset="0"/>
              </a:rPr>
              <a:t>tệp</a:t>
            </a:r>
            <a:r>
              <a:rPr lang="en-US" sz="1200" dirty="0">
                <a:effectLst/>
                <a:ea typeface="Calibri" panose="020F0502020204030204" pitchFamily="34" charset="0"/>
              </a:rPr>
              <a:t> </a:t>
            </a:r>
            <a:r>
              <a:rPr lang="en-US" sz="1200" dirty="0" err="1">
                <a:effectLst/>
                <a:ea typeface="Calibri" panose="020F0502020204030204" pitchFamily="34" charset="0"/>
              </a:rPr>
              <a:t>thủ</a:t>
            </a:r>
            <a:r>
              <a:rPr lang="en-US" sz="1200" dirty="0">
                <a:effectLst/>
                <a:ea typeface="Calibri" panose="020F0502020204030204" pitchFamily="34" charset="0"/>
              </a:rPr>
              <a:t> </a:t>
            </a:r>
            <a:r>
              <a:rPr lang="en-US" sz="1200" dirty="0" err="1">
                <a:effectLst/>
                <a:ea typeface="Calibri" panose="020F0502020204030204" pitchFamily="34" charset="0"/>
              </a:rPr>
              <a:t>công</a:t>
            </a:r>
            <a:r>
              <a:rPr lang="en-US" sz="1200" dirty="0">
                <a:effectLst/>
                <a:ea typeface="Calibri" panose="020F0502020204030204" pitchFamily="34" charset="0"/>
              </a:rPr>
              <a:t> </a:t>
            </a:r>
            <a:r>
              <a:rPr lang="en-US" sz="1200" dirty="0" err="1">
                <a:effectLst/>
                <a:ea typeface="Calibri" panose="020F0502020204030204" pitchFamily="34" charset="0"/>
              </a:rPr>
              <a:t>trước</a:t>
            </a:r>
            <a:r>
              <a:rPr lang="en-US" sz="1200" dirty="0">
                <a:effectLst/>
                <a:ea typeface="Calibri" panose="020F0502020204030204" pitchFamily="34" charset="0"/>
              </a:rPr>
              <a:t> </a:t>
            </a:r>
            <a:r>
              <a:rPr lang="en-US" sz="1200" dirty="0" err="1">
                <a:effectLst/>
                <a:ea typeface="Calibri" panose="020F0502020204030204" pitchFamily="34" charset="0"/>
              </a:rPr>
              <a:t>khi</a:t>
            </a:r>
            <a:r>
              <a:rPr lang="en-US" sz="1200" dirty="0">
                <a:effectLst/>
                <a:ea typeface="Calibri" panose="020F0502020204030204" pitchFamily="34" charset="0"/>
              </a:rPr>
              <a:t> </a:t>
            </a:r>
            <a:r>
              <a:rPr lang="en-US" sz="1200" dirty="0" err="1">
                <a:effectLst/>
                <a:ea typeface="Calibri" panose="020F0502020204030204" pitchFamily="34" charset="0"/>
              </a:rPr>
              <a:t>chạy</a:t>
            </a:r>
            <a:r>
              <a:rPr lang="en-US" sz="1200" dirty="0">
                <a:effectLst/>
                <a:ea typeface="Calibri" panose="020F0502020204030204" pitchFamily="34" charset="0"/>
              </a:rPr>
              <a:t> </a:t>
            </a:r>
            <a:r>
              <a:rPr lang="en-US" sz="1200" dirty="0" err="1">
                <a:effectLst/>
                <a:ea typeface="Calibri" panose="020F0502020204030204" pitchFamily="34" charset="0"/>
              </a:rPr>
              <a:t>chương</a:t>
            </a:r>
            <a:r>
              <a:rPr lang="en-US" sz="1200" dirty="0">
                <a:effectLst/>
                <a:ea typeface="Calibri" panose="020F0502020204030204" pitchFamily="34" charset="0"/>
              </a:rPr>
              <a:t> </a:t>
            </a:r>
            <a:r>
              <a:rPr lang="en-US" sz="1200" dirty="0" err="1">
                <a:effectLst/>
                <a:ea typeface="Calibri" panose="020F0502020204030204" pitchFamily="34" charset="0"/>
              </a:rPr>
              <a:t>trình</a:t>
            </a:r>
            <a:r>
              <a:rPr lang="en-US" sz="1200" dirty="0">
                <a:effectLst/>
                <a:ea typeface="Calibri" panose="020F0502020204030204" pitchFamily="34" charset="0"/>
              </a:rPr>
              <a:t>.</a:t>
            </a:r>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6</a:t>
            </a:fld>
            <a:endParaRPr lang="en-US"/>
          </a:p>
        </p:txBody>
      </p:sp>
    </p:spTree>
    <p:extLst>
      <p:ext uri="{BB962C8B-B14F-4D97-AF65-F5344CB8AC3E}">
        <p14:creationId xmlns:p14="http://schemas.microsoft.com/office/powerpoint/2010/main" val="14263354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36F4B-38F6-E65E-EEBC-CF843656F3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FF2DD0-2866-36AC-4FAB-5D1DE9D99C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31660B-9ED4-7B66-8B1D-92898AB883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090F7D-F13A-6DA1-19D4-9388D34AA539}"/>
              </a:ext>
            </a:extLst>
          </p:cNvPr>
          <p:cNvSpPr>
            <a:spLocks noGrp="1"/>
          </p:cNvSpPr>
          <p:nvPr>
            <p:ph type="sldNum" sz="quarter" idx="5"/>
          </p:nvPr>
        </p:nvSpPr>
        <p:spPr/>
        <p:txBody>
          <a:bodyPr/>
          <a:lstStyle/>
          <a:p>
            <a:fld id="{0214633B-F93B-4208-A287-D690BABE2CCF}" type="slidenum">
              <a:rPr lang="en-US" smtClean="0"/>
              <a:t>33</a:t>
            </a:fld>
            <a:endParaRPr lang="en-US"/>
          </a:p>
        </p:txBody>
      </p:sp>
    </p:spTree>
    <p:extLst>
      <p:ext uri="{BB962C8B-B14F-4D97-AF65-F5344CB8AC3E}">
        <p14:creationId xmlns:p14="http://schemas.microsoft.com/office/powerpoint/2010/main" val="2512758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C5EA5-0D67-927B-5A8F-8668D088F5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AF50E7-5980-37BF-07F4-9A6BB10E3E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D1CE49-D1DE-5FC3-94BD-FD56FC81ABB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CF28DA-3441-9F62-BA1D-4B6D53297AA9}"/>
              </a:ext>
            </a:extLst>
          </p:cNvPr>
          <p:cNvSpPr>
            <a:spLocks noGrp="1"/>
          </p:cNvSpPr>
          <p:nvPr>
            <p:ph type="sldNum" sz="quarter" idx="5"/>
          </p:nvPr>
        </p:nvSpPr>
        <p:spPr/>
        <p:txBody>
          <a:bodyPr/>
          <a:lstStyle/>
          <a:p>
            <a:fld id="{0214633B-F93B-4208-A287-D690BABE2CCF}" type="slidenum">
              <a:rPr lang="en-US" smtClean="0"/>
              <a:t>34</a:t>
            </a:fld>
            <a:endParaRPr lang="en-US"/>
          </a:p>
        </p:txBody>
      </p:sp>
    </p:spTree>
    <p:extLst>
      <p:ext uri="{BB962C8B-B14F-4D97-AF65-F5344CB8AC3E}">
        <p14:creationId xmlns:p14="http://schemas.microsoft.com/office/powerpoint/2010/main" val="16788684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2FA8E-8938-D6BB-169D-13AAE19CAE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729B29-43C9-F314-472D-330B4BF86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74F351-1ABA-B03C-4B08-3A3C60017C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741B14-08CC-D693-CA58-8F6455B13401}"/>
              </a:ext>
            </a:extLst>
          </p:cNvPr>
          <p:cNvSpPr>
            <a:spLocks noGrp="1"/>
          </p:cNvSpPr>
          <p:nvPr>
            <p:ph type="sldNum" sz="quarter" idx="5"/>
          </p:nvPr>
        </p:nvSpPr>
        <p:spPr/>
        <p:txBody>
          <a:bodyPr/>
          <a:lstStyle/>
          <a:p>
            <a:fld id="{0214633B-F93B-4208-A287-D690BABE2CCF}" type="slidenum">
              <a:rPr lang="en-US" smtClean="0"/>
              <a:t>35</a:t>
            </a:fld>
            <a:endParaRPr lang="en-US"/>
          </a:p>
        </p:txBody>
      </p:sp>
    </p:spTree>
    <p:extLst>
      <p:ext uri="{BB962C8B-B14F-4D97-AF65-F5344CB8AC3E}">
        <p14:creationId xmlns:p14="http://schemas.microsoft.com/office/powerpoint/2010/main" val="1197851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41E83-AF10-2E49-633F-FF6023C777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23D02B-21FB-6282-4A5B-4B6738A200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274513-F248-2876-D2F8-74749C8F95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93D060-EAE2-48A2-03DD-D9D6164E8BF5}"/>
              </a:ext>
            </a:extLst>
          </p:cNvPr>
          <p:cNvSpPr>
            <a:spLocks noGrp="1"/>
          </p:cNvSpPr>
          <p:nvPr>
            <p:ph type="sldNum" sz="quarter" idx="5"/>
          </p:nvPr>
        </p:nvSpPr>
        <p:spPr/>
        <p:txBody>
          <a:bodyPr/>
          <a:lstStyle/>
          <a:p>
            <a:fld id="{0214633B-F93B-4208-A287-D690BABE2CCF}" type="slidenum">
              <a:rPr lang="en-US" smtClean="0"/>
              <a:t>36</a:t>
            </a:fld>
            <a:endParaRPr lang="en-US"/>
          </a:p>
        </p:txBody>
      </p:sp>
    </p:spTree>
    <p:extLst>
      <p:ext uri="{BB962C8B-B14F-4D97-AF65-F5344CB8AC3E}">
        <p14:creationId xmlns:p14="http://schemas.microsoft.com/office/powerpoint/2010/main" val="2227069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484D8-A952-37F7-8A59-7935ED6051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5A2959-76D3-4FCB-9B28-311BA2BB68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7AEEDE-7F7C-4936-CCEE-B84FCB9021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959E75-FEC1-7912-D384-6AB74D7AE5FA}"/>
              </a:ext>
            </a:extLst>
          </p:cNvPr>
          <p:cNvSpPr>
            <a:spLocks noGrp="1"/>
          </p:cNvSpPr>
          <p:nvPr>
            <p:ph type="sldNum" sz="quarter" idx="5"/>
          </p:nvPr>
        </p:nvSpPr>
        <p:spPr/>
        <p:txBody>
          <a:bodyPr/>
          <a:lstStyle/>
          <a:p>
            <a:fld id="{0214633B-F93B-4208-A287-D690BABE2CCF}" type="slidenum">
              <a:rPr lang="en-US" smtClean="0"/>
              <a:t>7</a:t>
            </a:fld>
            <a:endParaRPr lang="en-US"/>
          </a:p>
        </p:txBody>
      </p:sp>
    </p:spTree>
    <p:extLst>
      <p:ext uri="{BB962C8B-B14F-4D97-AF65-F5344CB8AC3E}">
        <p14:creationId xmlns:p14="http://schemas.microsoft.com/office/powerpoint/2010/main" val="2426913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BC50D-8490-5E0D-CD17-AC3D5D75B5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C15E3-3C30-FF69-A428-2FE7BB4969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048A52-AF82-E068-BD8A-DFCE3011F0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4D9FE4-970E-9D13-4EAC-035E23AE1963}"/>
              </a:ext>
            </a:extLst>
          </p:cNvPr>
          <p:cNvSpPr>
            <a:spLocks noGrp="1"/>
          </p:cNvSpPr>
          <p:nvPr>
            <p:ph type="sldNum" sz="quarter" idx="5"/>
          </p:nvPr>
        </p:nvSpPr>
        <p:spPr/>
        <p:txBody>
          <a:bodyPr/>
          <a:lstStyle/>
          <a:p>
            <a:fld id="{0214633B-F93B-4208-A287-D690BABE2CCF}" type="slidenum">
              <a:rPr lang="en-US" smtClean="0"/>
              <a:t>8</a:t>
            </a:fld>
            <a:endParaRPr lang="en-US"/>
          </a:p>
        </p:txBody>
      </p:sp>
    </p:spTree>
    <p:extLst>
      <p:ext uri="{BB962C8B-B14F-4D97-AF65-F5344CB8AC3E}">
        <p14:creationId xmlns:p14="http://schemas.microsoft.com/office/powerpoint/2010/main" val="2411051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3CCA3-E919-9E99-D294-6005DDC2A5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428A50-602B-A69D-DAD5-1D0EEC5E18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94674E-D03C-C1CB-1A1C-FED4F35177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FA76E1-E7B7-DE25-49B6-AE632160CB9D}"/>
              </a:ext>
            </a:extLst>
          </p:cNvPr>
          <p:cNvSpPr>
            <a:spLocks noGrp="1"/>
          </p:cNvSpPr>
          <p:nvPr>
            <p:ph type="sldNum" sz="quarter" idx="5"/>
          </p:nvPr>
        </p:nvSpPr>
        <p:spPr/>
        <p:txBody>
          <a:bodyPr/>
          <a:lstStyle/>
          <a:p>
            <a:fld id="{0214633B-F93B-4208-A287-D690BABE2CCF}" type="slidenum">
              <a:rPr lang="en-US" smtClean="0"/>
              <a:t>9</a:t>
            </a:fld>
            <a:endParaRPr lang="en-US"/>
          </a:p>
        </p:txBody>
      </p:sp>
    </p:spTree>
    <p:extLst>
      <p:ext uri="{BB962C8B-B14F-4D97-AF65-F5344CB8AC3E}">
        <p14:creationId xmlns:p14="http://schemas.microsoft.com/office/powerpoint/2010/main" val="3678487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B056D-D21E-A6CC-5D52-CCF2B19028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D85764-1C7C-F2E0-204E-FD2BAED0DF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ADD142-2E4C-F428-011D-1B3E7927B3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26AE73-04A2-C4C6-CD2D-D31F95A359F0}"/>
              </a:ext>
            </a:extLst>
          </p:cNvPr>
          <p:cNvSpPr>
            <a:spLocks noGrp="1"/>
          </p:cNvSpPr>
          <p:nvPr>
            <p:ph type="sldNum" sz="quarter" idx="5"/>
          </p:nvPr>
        </p:nvSpPr>
        <p:spPr/>
        <p:txBody>
          <a:bodyPr/>
          <a:lstStyle/>
          <a:p>
            <a:fld id="{0214633B-F93B-4208-A287-D690BABE2CCF}" type="slidenum">
              <a:rPr lang="en-US" smtClean="0"/>
              <a:t>10</a:t>
            </a:fld>
            <a:endParaRPr lang="en-US"/>
          </a:p>
        </p:txBody>
      </p:sp>
    </p:spTree>
    <p:extLst>
      <p:ext uri="{BB962C8B-B14F-4D97-AF65-F5344CB8AC3E}">
        <p14:creationId xmlns:p14="http://schemas.microsoft.com/office/powerpoint/2010/main" val="2713345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EB410-19D7-1878-6F6A-834C46688B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FDA208-8798-3BB8-D341-13129D8229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201971-9DB9-3E9E-E429-9045A5E02F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319EAA-C956-7C5E-3E15-541372C0FDA0}"/>
              </a:ext>
            </a:extLst>
          </p:cNvPr>
          <p:cNvSpPr>
            <a:spLocks noGrp="1"/>
          </p:cNvSpPr>
          <p:nvPr>
            <p:ph type="sldNum" sz="quarter" idx="5"/>
          </p:nvPr>
        </p:nvSpPr>
        <p:spPr/>
        <p:txBody>
          <a:bodyPr/>
          <a:lstStyle/>
          <a:p>
            <a:fld id="{0214633B-F93B-4208-A287-D690BABE2CCF}" type="slidenum">
              <a:rPr lang="en-US" smtClean="0"/>
              <a:t>11</a:t>
            </a:fld>
            <a:endParaRPr lang="en-US"/>
          </a:p>
        </p:txBody>
      </p:sp>
    </p:spTree>
    <p:extLst>
      <p:ext uri="{BB962C8B-B14F-4D97-AF65-F5344CB8AC3E}">
        <p14:creationId xmlns:p14="http://schemas.microsoft.com/office/powerpoint/2010/main" val="1291385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351BF-A696-7780-2EDB-57B480A844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923A67-00AE-12E7-80EA-53ED4D6931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8EEA3C-5F3D-1504-4665-17441DB62FBC}"/>
              </a:ext>
            </a:extLst>
          </p:cNvPr>
          <p:cNvSpPr>
            <a:spLocks noGrp="1"/>
          </p:cNvSpPr>
          <p:nvPr>
            <p:ph type="body" idx="1"/>
          </p:nvPr>
        </p:nvSpPr>
        <p:spPr/>
        <p:txBody>
          <a:bodyPr/>
          <a:lstStyle/>
          <a:p>
            <a:r>
              <a:rPr lang="vi-VN" b="1" dirty="0"/>
              <a:t>LZMAT</a:t>
            </a:r>
            <a:r>
              <a:rPr lang="vi-VN" dirty="0"/>
              <a:t> là một thư viện mã nguồn mở được sử dụng để nén và giải nén dữ liệu một cách hiệu quả.</a:t>
            </a:r>
            <a:r>
              <a:rPr lang="en-US" dirty="0"/>
              <a:t> </a:t>
            </a:r>
            <a:r>
              <a:rPr lang="vi-VN" dirty="0"/>
              <a:t>Thư viện LZMAT có kích thước nhỏ</a:t>
            </a:r>
            <a:r>
              <a:rPr lang="en-US" dirty="0"/>
              <a:t>, </a:t>
            </a:r>
            <a:r>
              <a:rPr lang="en-US" dirty="0" err="1"/>
              <a:t>hiệu</a:t>
            </a:r>
            <a:r>
              <a:rPr lang="en-US" dirty="0"/>
              <a:t> </a:t>
            </a:r>
            <a:r>
              <a:rPr lang="en-US" dirty="0" err="1"/>
              <a:t>suất</a:t>
            </a:r>
            <a:r>
              <a:rPr lang="en-US" dirty="0"/>
              <a:t> </a:t>
            </a:r>
            <a:r>
              <a:rPr lang="en-US" dirty="0" err="1"/>
              <a:t>cao</a:t>
            </a:r>
            <a:r>
              <a:rPr lang="vi-VN" dirty="0"/>
              <a:t>, dễ dàng tích hợp vào các ứng dụng trên nhiều nền tảng</a:t>
            </a:r>
            <a:endParaRPr lang="en-US" dirty="0"/>
          </a:p>
        </p:txBody>
      </p:sp>
      <p:sp>
        <p:nvSpPr>
          <p:cNvPr id="4" name="Slide Number Placeholder 3">
            <a:extLst>
              <a:ext uri="{FF2B5EF4-FFF2-40B4-BE49-F238E27FC236}">
                <a16:creationId xmlns:a16="http://schemas.microsoft.com/office/drawing/2014/main" id="{E4A03B3D-D684-CF60-8599-B4F85AE0A311}"/>
              </a:ext>
            </a:extLst>
          </p:cNvPr>
          <p:cNvSpPr>
            <a:spLocks noGrp="1"/>
          </p:cNvSpPr>
          <p:nvPr>
            <p:ph type="sldNum" sz="quarter" idx="5"/>
          </p:nvPr>
        </p:nvSpPr>
        <p:spPr/>
        <p:txBody>
          <a:bodyPr/>
          <a:lstStyle/>
          <a:p>
            <a:fld id="{0214633B-F93B-4208-A287-D690BABE2CCF}" type="slidenum">
              <a:rPr lang="en-US" smtClean="0"/>
              <a:t>12</a:t>
            </a:fld>
            <a:endParaRPr lang="en-US"/>
          </a:p>
        </p:txBody>
      </p:sp>
    </p:spTree>
    <p:extLst>
      <p:ext uri="{BB962C8B-B14F-4D97-AF65-F5344CB8AC3E}">
        <p14:creationId xmlns:p14="http://schemas.microsoft.com/office/powerpoint/2010/main" val="904620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32BAE4-EF96-401E-9835-FEF9D1E36FF4}" type="datetime1">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142946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91AC6C-1BC6-47FA-9DC8-070F2A5615A2}" type="datetime1">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48685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6F4F4-7454-4D5D-B0E5-ADD7BEA612DE}" type="datetime1">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74412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Google Shape;105;p1">
            <a:extLst>
              <a:ext uri="{FF2B5EF4-FFF2-40B4-BE49-F238E27FC236}">
                <a16:creationId xmlns:a16="http://schemas.microsoft.com/office/drawing/2014/main" id="{E9C428B9-BD3B-47CF-96EB-8E8024AAE980}"/>
              </a:ext>
            </a:extLst>
          </p:cNvPr>
          <p:cNvSpPr/>
          <p:nvPr/>
        </p:nvSpPr>
        <p:spPr>
          <a:xfrm>
            <a:off x="0" y="6485045"/>
            <a:ext cx="8176846" cy="364764"/>
          </a:xfrm>
          <a:prstGeom prst="rect">
            <a:avLst/>
          </a:prstGeom>
          <a:solidFill>
            <a:schemeClr val="dk1">
              <a:alpha val="81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pPr marL="1200120" algn="ctr"/>
            <a:r>
              <a:rPr lang="en-US" sz="1200" b="0" i="1" dirty="0" err="1">
                <a:solidFill>
                  <a:schemeClr val="bg1"/>
                </a:solidFill>
                <a:latin typeface="Arial Nova Cond" panose="020B0506020202020204" pitchFamily="34" charset="0"/>
              </a:rPr>
              <a:t>Báo</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cáo</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Khóa</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luận</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tốt</a:t>
            </a:r>
            <a:r>
              <a:rPr lang="en-US" sz="1200" b="0" i="1" dirty="0">
                <a:solidFill>
                  <a:schemeClr val="bg1"/>
                </a:solidFill>
                <a:latin typeface="Arial Nova Cond" panose="020B0506020202020204" pitchFamily="34" charset="0"/>
              </a:rPr>
              <a:t> </a:t>
            </a:r>
            <a:r>
              <a:rPr lang="en-US" sz="1200" b="0" i="1" dirty="0" err="1">
                <a:solidFill>
                  <a:schemeClr val="bg1"/>
                </a:solidFill>
                <a:latin typeface="Arial Nova Cond" panose="020B0506020202020204" pitchFamily="34" charset="0"/>
              </a:rPr>
              <a:t>nghiệp</a:t>
            </a:r>
            <a:endParaRPr lang="en-US" sz="1200" b="0" i="1" dirty="0">
              <a:solidFill>
                <a:schemeClr val="bg1"/>
              </a:solidFill>
              <a:latin typeface="Arial Nova Cond" panose="020B0506020202020204" pitchFamily="34" charset="0"/>
            </a:endParaRPr>
          </a:p>
          <a:p>
            <a:pPr marL="1200120" algn="ctr"/>
            <a:r>
              <a:rPr lang="en-US" sz="1200" b="1" i="0" dirty="0" err="1">
                <a:solidFill>
                  <a:schemeClr val="bg1"/>
                </a:solidFill>
                <a:latin typeface="Arial Nova Cond" panose="020B0506020202020204" pitchFamily="34" charset="0"/>
              </a:rPr>
              <a:t>Trường</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Đại</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học</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Công</a:t>
            </a:r>
            <a:r>
              <a:rPr lang="en-US" sz="1200" b="1" i="0" dirty="0">
                <a:solidFill>
                  <a:schemeClr val="bg1"/>
                </a:solidFill>
                <a:latin typeface="Arial Nova Cond" panose="020B0506020202020204" pitchFamily="34" charset="0"/>
              </a:rPr>
              <a:t> </a:t>
            </a:r>
            <a:r>
              <a:rPr lang="en-US" sz="1200" b="1" i="0" dirty="0" err="1">
                <a:solidFill>
                  <a:schemeClr val="bg1"/>
                </a:solidFill>
                <a:latin typeface="Arial Nova Cond" panose="020B0506020202020204" pitchFamily="34" charset="0"/>
              </a:rPr>
              <a:t>nghệ</a:t>
            </a:r>
            <a:r>
              <a:rPr lang="en-US" sz="1200" b="1" i="0" dirty="0">
                <a:solidFill>
                  <a:schemeClr val="bg1"/>
                </a:solidFill>
                <a:latin typeface="Arial Nova Cond" panose="020B0506020202020204" pitchFamily="34" charset="0"/>
              </a:rPr>
              <a:t> Thông tin, ĐHQG Tp. HCM</a:t>
            </a:r>
            <a:endParaRPr sz="1200" b="0" i="0" dirty="0">
              <a:solidFill>
                <a:schemeClr val="bg1"/>
              </a:solidFill>
              <a:latin typeface="Arial Nova Cond" panose="020B0506020202020204" pitchFamily="34" charset="0"/>
            </a:endParaRPr>
          </a:p>
        </p:txBody>
      </p:sp>
      <p:sp>
        <p:nvSpPr>
          <p:cNvPr id="15" name="Google Shape;109;p1">
            <a:extLst>
              <a:ext uri="{FF2B5EF4-FFF2-40B4-BE49-F238E27FC236}">
                <a16:creationId xmlns:a16="http://schemas.microsoft.com/office/drawing/2014/main" id="{91E4D465-1973-499C-87CE-5A38A4FE5280}"/>
              </a:ext>
            </a:extLst>
          </p:cNvPr>
          <p:cNvSpPr/>
          <p:nvPr userDrawn="1"/>
        </p:nvSpPr>
        <p:spPr>
          <a:xfrm>
            <a:off x="549442" y="6488426"/>
            <a:ext cx="549442" cy="3695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dirty="0">
              <a:solidFill>
                <a:schemeClr val="dk1"/>
              </a:solidFill>
            </a:endParaRPr>
          </a:p>
        </p:txBody>
      </p:sp>
      <p:sp>
        <p:nvSpPr>
          <p:cNvPr id="13" name="Google Shape;109;p1">
            <a:extLst>
              <a:ext uri="{FF2B5EF4-FFF2-40B4-BE49-F238E27FC236}">
                <a16:creationId xmlns:a16="http://schemas.microsoft.com/office/drawing/2014/main" id="{16772B44-7759-405B-9C67-35948DD5766F}"/>
              </a:ext>
            </a:extLst>
          </p:cNvPr>
          <p:cNvSpPr/>
          <p:nvPr userDrawn="1"/>
        </p:nvSpPr>
        <p:spPr>
          <a:xfrm>
            <a:off x="8176846" y="6490779"/>
            <a:ext cx="967154" cy="3627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dirty="0">
              <a:solidFill>
                <a:schemeClr val="dk1"/>
              </a:solidFill>
            </a:endParaRPr>
          </a:p>
        </p:txBody>
      </p:sp>
      <p:sp>
        <p:nvSpPr>
          <p:cNvPr id="2" name="Title 1"/>
          <p:cNvSpPr>
            <a:spLocks noGrp="1"/>
          </p:cNvSpPr>
          <p:nvPr>
            <p:ph type="title" hasCustomPrompt="1"/>
          </p:nvPr>
        </p:nvSpPr>
        <p:spPr>
          <a:xfrm>
            <a:off x="169946" y="144644"/>
            <a:ext cx="8214072" cy="510111"/>
          </a:xfrm>
        </p:spPr>
        <p:txBody>
          <a:bodyPr>
            <a:normAutofit/>
          </a:bodyPr>
          <a:lstStyle>
            <a:lvl1pPr>
              <a:defRPr sz="3000" b="1">
                <a:solidFill>
                  <a:schemeClr val="accent5">
                    <a:lumMod val="75000"/>
                  </a:schemeClr>
                </a:solidFill>
                <a:latin typeface="Arial" panose="020B0604020202020204" pitchFamily="34" charset="0"/>
                <a:cs typeface="Arial" panose="020B0604020202020204" pitchFamily="34" charset="0"/>
              </a:defRPr>
            </a:lvl1pPr>
          </a:lstStyle>
          <a:p>
            <a:r>
              <a:rPr lang="en-US" dirty="0"/>
              <a:t>Title slide</a:t>
            </a:r>
          </a:p>
        </p:txBody>
      </p:sp>
      <p:sp>
        <p:nvSpPr>
          <p:cNvPr id="3" name="Content Placeholder 2"/>
          <p:cNvSpPr>
            <a:spLocks noGrp="1"/>
          </p:cNvSpPr>
          <p:nvPr>
            <p:ph idx="1"/>
          </p:nvPr>
        </p:nvSpPr>
        <p:spPr>
          <a:xfrm>
            <a:off x="216567" y="1009644"/>
            <a:ext cx="8594557" cy="529031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581306" y="6483871"/>
            <a:ext cx="405441" cy="365125"/>
          </a:xfrm>
        </p:spPr>
        <p:txBody>
          <a:bodyPr/>
          <a:lstStyle>
            <a:lvl1pPr>
              <a:defRPr>
                <a:solidFill>
                  <a:schemeClr val="tx1"/>
                </a:solidFill>
              </a:defRPr>
            </a:lvl1pPr>
          </a:lstStyle>
          <a:p>
            <a:fld id="{B487F271-60DF-4592-BB7F-B45BB4441AA9}" type="slidenum">
              <a:rPr lang="en-US" smtClean="0"/>
              <a:pPr/>
              <a:t>‹#›</a:t>
            </a:fld>
            <a:endParaRPr lang="en-US" dirty="0"/>
          </a:p>
        </p:txBody>
      </p:sp>
      <p:pic>
        <p:nvPicPr>
          <p:cNvPr id="10" name="Picture 9">
            <a:extLst>
              <a:ext uri="{FF2B5EF4-FFF2-40B4-BE49-F238E27FC236}">
                <a16:creationId xmlns:a16="http://schemas.microsoft.com/office/drawing/2014/main" id="{D47A60E3-3D29-46FE-AB63-A695505C87E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396514" y="31224"/>
            <a:ext cx="703369" cy="728362"/>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9D24ADE5-0C5C-44A1-9FF6-58956EF9737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5471"/>
          <a:stretch/>
        </p:blipFill>
        <p:spPr>
          <a:xfrm>
            <a:off x="8694630" y="6424003"/>
            <a:ext cx="417750" cy="472670"/>
          </a:xfrm>
          <a:prstGeom prst="rect">
            <a:avLst/>
          </a:prstGeom>
        </p:spPr>
      </p:pic>
      <p:cxnSp>
        <p:nvCxnSpPr>
          <p:cNvPr id="14" name="Straight Connector 13">
            <a:extLst>
              <a:ext uri="{FF2B5EF4-FFF2-40B4-BE49-F238E27FC236}">
                <a16:creationId xmlns:a16="http://schemas.microsoft.com/office/drawing/2014/main" id="{FA83563C-5C68-4B36-9934-4B1F666D6552}"/>
              </a:ext>
            </a:extLst>
          </p:cNvPr>
          <p:cNvCxnSpPr/>
          <p:nvPr userDrawn="1"/>
        </p:nvCxnSpPr>
        <p:spPr>
          <a:xfrm>
            <a:off x="0" y="832199"/>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A picture containing object, clock&#10;&#10;Description automatically generated">
            <a:extLst>
              <a:ext uri="{FF2B5EF4-FFF2-40B4-BE49-F238E27FC236}">
                <a16:creationId xmlns:a16="http://schemas.microsoft.com/office/drawing/2014/main" id="{0B17EB75-2C25-8D36-E7FA-24FB8C73EBA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242795" y="6477407"/>
            <a:ext cx="385886" cy="385886"/>
          </a:xfrm>
          <a:prstGeom prst="rect">
            <a:avLst/>
          </a:prstGeom>
        </p:spPr>
      </p:pic>
    </p:spTree>
    <p:extLst>
      <p:ext uri="{BB962C8B-B14F-4D97-AF65-F5344CB8AC3E}">
        <p14:creationId xmlns:p14="http://schemas.microsoft.com/office/powerpoint/2010/main" val="371382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FD31F5-B86C-42C2-9B18-CACBD66E1162}" type="datetime1">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77711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F8B556-B1D1-491C-89AB-66731DCC77DE}" type="datetime1">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419278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AD88C-F643-4BA5-9C82-72FA2262C860}" type="datetime1">
              <a:rPr lang="en-US" smtClean="0"/>
              <a:t>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211060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09ABF0-587C-4552-A769-0D8B5734B185}" type="datetime1">
              <a:rPr lang="en-US" smtClean="0"/>
              <a:t>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313697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7393E2-C834-4338-A398-5464AB7866F5}" type="datetime1">
              <a:rPr lang="en-US" smtClean="0"/>
              <a:t>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160861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91DBC9-E6B0-4610-A49D-534249B0763B}" type="datetime1">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38892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4A8F27-1C85-43B1-B996-E57117C13630}" type="datetime1">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731294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887FB8-3E84-421F-B192-10C24D654A3B}" type="datetime1">
              <a:rPr lang="en-US" smtClean="0"/>
              <a:t>1/15/2025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87F271-60DF-4592-BB7F-B45BB4441AA9}" type="slidenum">
              <a:rPr lang="en-US" smtClean="0"/>
              <a:t>‹#›</a:t>
            </a:fld>
            <a:endParaRPr lang="en-US"/>
          </a:p>
        </p:txBody>
      </p:sp>
    </p:spTree>
    <p:extLst>
      <p:ext uri="{BB962C8B-B14F-4D97-AF65-F5344CB8AC3E}">
        <p14:creationId xmlns:p14="http://schemas.microsoft.com/office/powerpoint/2010/main" val="4182012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6" name="Google Shape;109;p1">
            <a:extLst>
              <a:ext uri="{FF2B5EF4-FFF2-40B4-BE49-F238E27FC236}">
                <a16:creationId xmlns:a16="http://schemas.microsoft.com/office/drawing/2014/main" id="{0A506D4D-4A00-4759-BA00-7311171B8C28}"/>
              </a:ext>
            </a:extLst>
          </p:cNvPr>
          <p:cNvSpPr/>
          <p:nvPr/>
        </p:nvSpPr>
        <p:spPr>
          <a:xfrm>
            <a:off x="8253662" y="0"/>
            <a:ext cx="890338" cy="768391"/>
          </a:xfrm>
          <a:prstGeom prst="rect">
            <a:avLst/>
          </a:prstGeom>
          <a:solidFill>
            <a:schemeClr val="lt1"/>
          </a:solid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pic>
        <p:nvPicPr>
          <p:cNvPr id="3" name="Picture 2">
            <a:extLst>
              <a:ext uri="{FF2B5EF4-FFF2-40B4-BE49-F238E27FC236}">
                <a16:creationId xmlns:a16="http://schemas.microsoft.com/office/drawing/2014/main" id="{8A961CC5-719C-4398-AF8D-A62572F029BD}"/>
              </a:ext>
            </a:extLst>
          </p:cNvPr>
          <p:cNvPicPr>
            <a:picLocks noChangeAspect="1"/>
          </p:cNvPicPr>
          <p:nvPr/>
        </p:nvPicPr>
        <p:blipFill rotWithShape="1">
          <a:blip r:embed="rId3">
            <a:alphaModFix amt="54000"/>
            <a:extLst>
              <a:ext uri="{28A0092B-C50C-407E-A947-70E740481C1C}">
                <a14:useLocalDpi xmlns:a14="http://schemas.microsoft.com/office/drawing/2010/main" val="0"/>
              </a:ext>
            </a:extLst>
          </a:blip>
          <a:srcRect t="7764" b="7764"/>
          <a:stretch/>
        </p:blipFill>
        <p:spPr>
          <a:xfrm>
            <a:off x="-9846" y="707713"/>
            <a:ext cx="9144001" cy="5151357"/>
          </a:xfrm>
          <a:prstGeom prst="rect">
            <a:avLst/>
          </a:prstGeom>
        </p:spPr>
      </p:pic>
      <p:sp>
        <p:nvSpPr>
          <p:cNvPr id="106" name="Google Shape;106;p1"/>
          <p:cNvSpPr/>
          <p:nvPr/>
        </p:nvSpPr>
        <p:spPr>
          <a:xfrm>
            <a:off x="-19692" y="1453012"/>
            <a:ext cx="9153847" cy="1339790"/>
          </a:xfrm>
          <a:prstGeom prst="rect">
            <a:avLst/>
          </a:prstGeom>
          <a:solidFill>
            <a:srgbClr val="002060">
              <a:alpha val="83000"/>
            </a:srgbClr>
          </a:solidFill>
          <a:ln w="12700" cap="flat" cmpd="sng">
            <a:noFill/>
            <a:prstDash val="solid"/>
            <a:miter lim="800000"/>
            <a:headEnd type="none" w="sm" len="sm"/>
            <a:tailEnd type="none" w="sm" len="sm"/>
          </a:ln>
        </p:spPr>
        <p:txBody>
          <a:bodyPr spcFirstLastPara="1" wrap="square" lIns="137156" tIns="68569" rIns="137156" bIns="68569" anchor="ctr" anchorCtr="0">
            <a:noAutofit/>
          </a:bodyPr>
          <a:lstStyle/>
          <a:p>
            <a:pPr algn="ctr"/>
            <a:r>
              <a:rPr lang="en-US" sz="2000" b="1" dirty="0">
                <a:solidFill>
                  <a:srgbClr val="F2F2F2"/>
                </a:solidFill>
              </a:rPr>
              <a:t>KHOA MẠNG MÁY TÍNH VÀ TRUYỀN THÔNG</a:t>
            </a:r>
          </a:p>
          <a:p>
            <a:pPr algn="ctr"/>
            <a:r>
              <a:rPr lang="en-US" sz="2600" b="1" dirty="0">
                <a:solidFill>
                  <a:srgbClr val="F2F2F2"/>
                </a:solidFill>
              </a:rPr>
              <a:t>BÁO CÁO </a:t>
            </a:r>
          </a:p>
          <a:p>
            <a:pPr algn="ctr"/>
            <a:r>
              <a:rPr lang="en-US" sz="2600" b="1" dirty="0">
                <a:solidFill>
                  <a:srgbClr val="F2F2F2"/>
                </a:solidFill>
              </a:rPr>
              <a:t>ĐỒ ÁN CHUYÊN NGÀNH</a:t>
            </a:r>
          </a:p>
        </p:txBody>
      </p:sp>
      <p:grpSp>
        <p:nvGrpSpPr>
          <p:cNvPr id="6" name="Group 5">
            <a:extLst>
              <a:ext uri="{FF2B5EF4-FFF2-40B4-BE49-F238E27FC236}">
                <a16:creationId xmlns:a16="http://schemas.microsoft.com/office/drawing/2014/main" id="{793FF1EC-598A-4285-B0F2-7876C0278B4B}"/>
              </a:ext>
            </a:extLst>
          </p:cNvPr>
          <p:cNvGrpSpPr/>
          <p:nvPr/>
        </p:nvGrpSpPr>
        <p:grpSpPr>
          <a:xfrm>
            <a:off x="0" y="27292"/>
            <a:ext cx="9144000" cy="883578"/>
            <a:chOff x="1228555" y="34408"/>
            <a:chExt cx="10836698" cy="1018092"/>
          </a:xfrm>
        </p:grpSpPr>
        <p:sp>
          <p:nvSpPr>
            <p:cNvPr id="12" name="Google Shape;105;p1">
              <a:extLst>
                <a:ext uri="{FF2B5EF4-FFF2-40B4-BE49-F238E27FC236}">
                  <a16:creationId xmlns:a16="http://schemas.microsoft.com/office/drawing/2014/main" id="{D2935C59-C4EC-4552-9E8E-47D6A6E4851D}"/>
                </a:ext>
              </a:extLst>
            </p:cNvPr>
            <p:cNvSpPr/>
            <p:nvPr/>
          </p:nvSpPr>
          <p:spPr>
            <a:xfrm>
              <a:off x="1228555" y="74226"/>
              <a:ext cx="10836698" cy="978274"/>
            </a:xfrm>
            <a:prstGeom prst="rect">
              <a:avLst/>
            </a:prstGeom>
            <a:solidFill>
              <a:schemeClr val="dk1">
                <a:alpha val="81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pPr marL="1199515"/>
              <a:r>
                <a:rPr lang="en-US" sz="1400" b="1" dirty="0">
                  <a:solidFill>
                    <a:schemeClr val="bg1"/>
                  </a:solidFill>
                  <a:latin typeface="Elle Futura"/>
                </a:rPr>
                <a:t>Trường </a:t>
              </a:r>
              <a:r>
                <a:rPr lang="en-US" sz="1400" b="1" dirty="0" err="1">
                  <a:solidFill>
                    <a:schemeClr val="bg1"/>
                  </a:solidFill>
                  <a:latin typeface="Elle Futura"/>
                </a:rPr>
                <a:t>Đại</a:t>
              </a:r>
              <a:r>
                <a:rPr lang="en-US" sz="1400" b="1" dirty="0">
                  <a:solidFill>
                    <a:schemeClr val="bg1"/>
                  </a:solidFill>
                  <a:latin typeface="Elle Futura"/>
                </a:rPr>
                <a:t> </a:t>
              </a:r>
              <a:r>
                <a:rPr lang="en-US" sz="1400" b="1" dirty="0" err="1">
                  <a:solidFill>
                    <a:schemeClr val="bg1"/>
                  </a:solidFill>
                  <a:latin typeface="Elle Futura"/>
                </a:rPr>
                <a:t>học</a:t>
              </a:r>
              <a:r>
                <a:rPr lang="en-US" sz="1400" b="1" dirty="0">
                  <a:solidFill>
                    <a:schemeClr val="bg1"/>
                  </a:solidFill>
                  <a:latin typeface="Elle Futura"/>
                </a:rPr>
                <a:t> Công </a:t>
              </a:r>
              <a:r>
                <a:rPr lang="en-US" sz="1400" b="1" dirty="0" err="1">
                  <a:solidFill>
                    <a:schemeClr val="bg1"/>
                  </a:solidFill>
                  <a:latin typeface="Elle Futura"/>
                </a:rPr>
                <a:t>nghệ</a:t>
              </a:r>
              <a:r>
                <a:rPr lang="en-US" sz="1400" b="1" dirty="0">
                  <a:solidFill>
                    <a:schemeClr val="bg1"/>
                  </a:solidFill>
                  <a:latin typeface="Elle Futura"/>
                </a:rPr>
                <a:t> Thông tin – </a:t>
              </a:r>
              <a:r>
                <a:rPr lang="en-US" sz="1400" b="1" dirty="0" err="1">
                  <a:solidFill>
                    <a:schemeClr val="bg1"/>
                  </a:solidFill>
                  <a:latin typeface="Elle Futura"/>
                </a:rPr>
                <a:t>Đại</a:t>
              </a:r>
              <a:r>
                <a:rPr lang="en-US" sz="1400" b="1" dirty="0">
                  <a:solidFill>
                    <a:schemeClr val="bg1"/>
                  </a:solidFill>
                  <a:latin typeface="Elle Futura"/>
                </a:rPr>
                <a:t> Học Quốc </a:t>
              </a:r>
              <a:r>
                <a:rPr lang="en-US" sz="1400" b="1" dirty="0" err="1">
                  <a:solidFill>
                    <a:schemeClr val="bg1"/>
                  </a:solidFill>
                  <a:latin typeface="Elle Futura"/>
                </a:rPr>
                <a:t>gia</a:t>
              </a:r>
              <a:r>
                <a:rPr lang="en-US" sz="1400" b="1" dirty="0">
                  <a:solidFill>
                    <a:schemeClr val="bg1"/>
                  </a:solidFill>
                  <a:latin typeface="Elle Futura"/>
                </a:rPr>
                <a:t> Tp. </a:t>
              </a:r>
              <a:r>
                <a:rPr lang="en-US" sz="1400" b="1" dirty="0" err="1">
                  <a:solidFill>
                    <a:schemeClr val="bg1"/>
                  </a:solidFill>
                  <a:latin typeface="Elle Futura"/>
                </a:rPr>
                <a:t>Hồ</a:t>
              </a:r>
              <a:r>
                <a:rPr lang="en-US" sz="1400" b="1" dirty="0">
                  <a:solidFill>
                    <a:schemeClr val="bg1"/>
                  </a:solidFill>
                  <a:latin typeface="Elle Futura"/>
                </a:rPr>
                <a:t> Chí Minh</a:t>
              </a:r>
              <a:endParaRPr lang="vi-VN" sz="1400" b="1">
                <a:solidFill>
                  <a:schemeClr val="bg1"/>
                </a:solidFill>
                <a:latin typeface="Arial"/>
                <a:ea typeface="Calibri"/>
                <a:cs typeface="Calibri"/>
              </a:endParaRPr>
            </a:p>
          </p:txBody>
        </p:sp>
        <p:sp>
          <p:nvSpPr>
            <p:cNvPr id="13" name="Google Shape;109;p1">
              <a:extLst>
                <a:ext uri="{FF2B5EF4-FFF2-40B4-BE49-F238E27FC236}">
                  <a16:creationId xmlns:a16="http://schemas.microsoft.com/office/drawing/2014/main" id="{6FDB471B-3693-44DC-9ED8-85508316CE08}"/>
                </a:ext>
              </a:extLst>
            </p:cNvPr>
            <p:cNvSpPr/>
            <p:nvPr/>
          </p:nvSpPr>
          <p:spPr>
            <a:xfrm>
              <a:off x="1767507" y="34408"/>
              <a:ext cx="899493" cy="8114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grpSp>
      <p:grpSp>
        <p:nvGrpSpPr>
          <p:cNvPr id="7" name="Group 6">
            <a:extLst>
              <a:ext uri="{FF2B5EF4-FFF2-40B4-BE49-F238E27FC236}">
                <a16:creationId xmlns:a16="http://schemas.microsoft.com/office/drawing/2014/main" id="{56B78E3F-2B1A-4CFF-B80B-EE4C815143F4}"/>
              </a:ext>
            </a:extLst>
          </p:cNvPr>
          <p:cNvGrpSpPr/>
          <p:nvPr/>
        </p:nvGrpSpPr>
        <p:grpSpPr>
          <a:xfrm>
            <a:off x="487251" y="173999"/>
            <a:ext cx="8940979" cy="6134437"/>
            <a:chOff x="682698" y="-1225623"/>
            <a:chExt cx="10214763" cy="8058846"/>
          </a:xfrm>
        </p:grpSpPr>
        <p:sp>
          <p:nvSpPr>
            <p:cNvPr id="107" name="Google Shape;107;p1"/>
            <p:cNvSpPr/>
            <p:nvPr/>
          </p:nvSpPr>
          <p:spPr>
            <a:xfrm>
              <a:off x="682698" y="3484278"/>
              <a:ext cx="9899289" cy="3348945"/>
            </a:xfrm>
            <a:prstGeom prst="rect">
              <a:avLst/>
            </a:prstGeom>
            <a:solidFill>
              <a:schemeClr val="dk1">
                <a:alpha val="69803"/>
              </a:schemeClr>
            </a:solidFill>
            <a:ln w="12700" cap="flat" cmpd="sng">
              <a:solidFill>
                <a:schemeClr val="dk1"/>
              </a:solidFill>
              <a:prstDash val="solid"/>
              <a:miter lim="800000"/>
              <a:headEnd type="none" w="sm" len="sm"/>
              <a:tailEnd type="none" w="sm" len="sm"/>
            </a:ln>
          </p:spPr>
          <p:txBody>
            <a:bodyPr spcFirstLastPara="1" wrap="square" lIns="137156" tIns="81000" rIns="999000" bIns="189000" anchor="b" anchorCtr="0">
              <a:noAutofit/>
            </a:bodyPr>
            <a:lstStyle/>
            <a:p>
              <a:pPr marL="210736" algn="r"/>
              <a:r>
                <a:rPr lang="en-US" b="1" dirty="0">
                  <a:solidFill>
                    <a:schemeClr val="lt1"/>
                  </a:solidFill>
                </a:rPr>
                <a:t>Trần Lê Minh Ngọc – 21521195 – </a:t>
              </a:r>
              <a:r>
                <a:rPr lang="en-US" b="1" dirty="0" err="1">
                  <a:solidFill>
                    <a:schemeClr val="lt1"/>
                  </a:solidFill>
                </a:rPr>
                <a:t>Lớp</a:t>
              </a:r>
              <a:r>
                <a:rPr lang="en-US" b="1" dirty="0">
                  <a:solidFill>
                    <a:schemeClr val="lt1"/>
                  </a:solidFill>
                </a:rPr>
                <a:t> ATTT2021 </a:t>
              </a:r>
            </a:p>
            <a:p>
              <a:pPr marL="210736" algn="r"/>
              <a:r>
                <a:rPr lang="en-US" b="1" dirty="0" err="1">
                  <a:solidFill>
                    <a:schemeClr val="lt1"/>
                  </a:solidFill>
                </a:rPr>
                <a:t>Lưu</a:t>
              </a:r>
              <a:r>
                <a:rPr lang="en-US" b="1" dirty="0">
                  <a:solidFill>
                    <a:schemeClr val="lt1"/>
                  </a:solidFill>
                </a:rPr>
                <a:t> </a:t>
              </a:r>
              <a:r>
                <a:rPr lang="en-US" b="1" dirty="0" err="1">
                  <a:solidFill>
                    <a:schemeClr val="lt1"/>
                  </a:solidFill>
                </a:rPr>
                <a:t>Thị</a:t>
              </a:r>
              <a:r>
                <a:rPr lang="en-US" b="1" dirty="0">
                  <a:solidFill>
                    <a:schemeClr val="lt1"/>
                  </a:solidFill>
                </a:rPr>
                <a:t> </a:t>
              </a:r>
              <a:r>
                <a:rPr lang="en-US" b="1" dirty="0" err="1">
                  <a:solidFill>
                    <a:schemeClr val="lt1"/>
                  </a:solidFill>
                </a:rPr>
                <a:t>Huỳnh</a:t>
              </a:r>
              <a:r>
                <a:rPr lang="en-US" b="1" dirty="0">
                  <a:solidFill>
                    <a:schemeClr val="lt1"/>
                  </a:solidFill>
                </a:rPr>
                <a:t> </a:t>
              </a:r>
              <a:r>
                <a:rPr lang="en-US" b="1" dirty="0" err="1">
                  <a:solidFill>
                    <a:schemeClr val="lt1"/>
                  </a:solidFill>
                </a:rPr>
                <a:t>Như</a:t>
              </a:r>
              <a:r>
                <a:rPr lang="en-US" b="1" dirty="0">
                  <a:solidFill>
                    <a:schemeClr val="lt1"/>
                  </a:solidFill>
                </a:rPr>
                <a:t> – 21521242 – </a:t>
              </a:r>
              <a:r>
                <a:rPr lang="en-US" b="1" dirty="0" err="1">
                  <a:solidFill>
                    <a:schemeClr val="lt1"/>
                  </a:solidFill>
                </a:rPr>
                <a:t>Lớp</a:t>
              </a:r>
              <a:r>
                <a:rPr lang="en-US" b="1" dirty="0">
                  <a:solidFill>
                    <a:schemeClr val="lt1"/>
                  </a:solidFill>
                </a:rPr>
                <a:t> ATTT2021</a:t>
              </a:r>
              <a:endParaRPr b="1" dirty="0">
                <a:solidFill>
                  <a:schemeClr val="accent4">
                    <a:lumMod val="60000"/>
                    <a:lumOff val="40000"/>
                  </a:schemeClr>
                </a:solidFill>
              </a:endParaRPr>
            </a:p>
            <a:p>
              <a:pPr marL="210736" algn="r"/>
              <a:r>
                <a:rPr lang="en-US" b="1" i="1" u="sng" dirty="0">
                  <a:solidFill>
                    <a:schemeClr val="lt1"/>
                  </a:solidFill>
                </a:rPr>
                <a:t>GVHD:</a:t>
              </a:r>
              <a:r>
                <a:rPr lang="en-US" b="1" i="1" dirty="0">
                  <a:solidFill>
                    <a:schemeClr val="lt1"/>
                  </a:solidFill>
                </a:rPr>
                <a:t> </a:t>
              </a:r>
              <a:r>
                <a:rPr lang="en-US" b="1" i="1" dirty="0" err="1">
                  <a:solidFill>
                    <a:schemeClr val="lt1"/>
                  </a:solidFill>
                </a:rPr>
                <a:t>Đỗ</a:t>
              </a:r>
              <a:r>
                <a:rPr lang="en-US" b="1" i="1" dirty="0">
                  <a:solidFill>
                    <a:schemeClr val="lt1"/>
                  </a:solidFill>
                </a:rPr>
                <a:t> </a:t>
              </a:r>
              <a:r>
                <a:rPr lang="en-US" b="1" i="1" dirty="0" err="1">
                  <a:solidFill>
                    <a:schemeClr val="lt1"/>
                  </a:solidFill>
                </a:rPr>
                <a:t>Thị</a:t>
              </a:r>
              <a:r>
                <a:rPr lang="en-US" b="1" i="1" dirty="0">
                  <a:solidFill>
                    <a:schemeClr val="lt1"/>
                  </a:solidFill>
                </a:rPr>
                <a:t> Thu </a:t>
              </a:r>
              <a:r>
                <a:rPr lang="en-US" b="1" i="1" dirty="0" err="1">
                  <a:solidFill>
                    <a:schemeClr val="lt1"/>
                  </a:solidFill>
                </a:rPr>
                <a:t>Hiền</a:t>
              </a:r>
              <a:endParaRPr b="1" dirty="0"/>
            </a:p>
          </p:txBody>
        </p:sp>
        <p:cxnSp>
          <p:nvCxnSpPr>
            <p:cNvPr id="108" name="Google Shape;108;p1"/>
            <p:cNvCxnSpPr>
              <a:cxnSpLocks/>
            </p:cNvCxnSpPr>
            <p:nvPr/>
          </p:nvCxnSpPr>
          <p:spPr>
            <a:xfrm>
              <a:off x="1905251" y="5289654"/>
              <a:ext cx="8572518" cy="0"/>
            </a:xfrm>
            <a:prstGeom prst="straightConnector1">
              <a:avLst/>
            </a:prstGeom>
            <a:noFill/>
            <a:ln w="9525" cap="flat" cmpd="sng">
              <a:solidFill>
                <a:schemeClr val="lt1"/>
              </a:solidFill>
              <a:prstDash val="solid"/>
              <a:miter lim="800000"/>
              <a:headEnd type="none" w="sm" len="sm"/>
              <a:tailEnd type="none" w="sm" len="sm"/>
            </a:ln>
          </p:spPr>
        </p:cxnSp>
        <p:pic>
          <p:nvPicPr>
            <p:cNvPr id="21" name="Picture 2" descr="Káº¿t quáº£ hÃ¬nh áº£nh cho uit logo png">
              <a:extLst>
                <a:ext uri="{FF2B5EF4-FFF2-40B4-BE49-F238E27FC236}">
                  <a16:creationId xmlns:a16="http://schemas.microsoft.com/office/drawing/2014/main" id="{F2DC505C-2E25-4AE7-9C7D-73F6542FD6F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r="5107"/>
            <a:stretch/>
          </p:blipFill>
          <p:spPr bwMode="auto">
            <a:xfrm>
              <a:off x="682698" y="-1225623"/>
              <a:ext cx="691414" cy="66229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5" name="Google Shape;107;p1">
              <a:extLst>
                <a:ext uri="{FF2B5EF4-FFF2-40B4-BE49-F238E27FC236}">
                  <a16:creationId xmlns:a16="http://schemas.microsoft.com/office/drawing/2014/main" id="{75409049-75FB-4C59-970D-160988C53188}"/>
                </a:ext>
              </a:extLst>
            </p:cNvPr>
            <p:cNvSpPr/>
            <p:nvPr/>
          </p:nvSpPr>
          <p:spPr>
            <a:xfrm>
              <a:off x="1079147" y="3929683"/>
              <a:ext cx="9818314" cy="1212229"/>
            </a:xfrm>
            <a:prstGeom prst="rect">
              <a:avLst/>
            </a:prstGeom>
            <a:noFill/>
            <a:ln w="12700" cap="flat" cmpd="sng">
              <a:noFill/>
              <a:prstDash val="solid"/>
              <a:miter lim="800000"/>
              <a:headEnd type="none" w="sm" len="sm"/>
              <a:tailEnd type="none" w="sm" len="sm"/>
            </a:ln>
          </p:spPr>
          <p:txBody>
            <a:bodyPr spcFirstLastPara="1" wrap="square" lIns="137156" tIns="68569" rIns="270000" bIns="68569" anchor="ctr" anchorCtr="0">
              <a:noAutofit/>
            </a:bodyPr>
            <a:lstStyle/>
            <a:p>
              <a:pPr algn="ctr">
                <a:lnSpc>
                  <a:spcPct val="150000"/>
                </a:lnSpc>
                <a:spcBef>
                  <a:spcPts val="300"/>
                </a:spcBef>
                <a:spcAft>
                  <a:spcPts val="300"/>
                </a:spcAft>
              </a:pPr>
              <a:r>
                <a:rPr lang="en-US" sz="2000" b="1" dirty="0" err="1">
                  <a:solidFill>
                    <a:schemeClr val="bg1"/>
                  </a:solidFill>
                  <a:effectLst/>
                  <a:ea typeface="Calibri" panose="020F0502020204030204" pitchFamily="34" charset="0"/>
                  <a:cs typeface="Times New Roman" panose="02020603050405020304" pitchFamily="18" charset="0"/>
                </a:rPr>
                <a:t>Nghiên</a:t>
              </a:r>
              <a:r>
                <a:rPr lang="en-US" sz="2000" b="1" dirty="0">
                  <a:solidFill>
                    <a:schemeClr val="bg1"/>
                  </a:solidFill>
                  <a:effectLst/>
                  <a:ea typeface="Calibri" panose="020F0502020204030204" pitchFamily="34" charset="0"/>
                  <a:cs typeface="Times New Roman" panose="02020603050405020304" pitchFamily="18" charset="0"/>
                </a:rPr>
                <a:t> </a:t>
              </a:r>
              <a:r>
                <a:rPr lang="en-US" sz="2000" b="1" dirty="0" err="1">
                  <a:solidFill>
                    <a:schemeClr val="bg1"/>
                  </a:solidFill>
                  <a:effectLst/>
                  <a:ea typeface="Calibri" panose="020F0502020204030204" pitchFamily="34" charset="0"/>
                  <a:cs typeface="Times New Roman" panose="02020603050405020304" pitchFamily="18" charset="0"/>
                </a:rPr>
                <a:t>cứu</a:t>
              </a:r>
              <a:r>
                <a:rPr lang="en-US" sz="2000" b="1" dirty="0">
                  <a:solidFill>
                    <a:schemeClr val="bg1"/>
                  </a:solidFill>
                  <a:effectLst/>
                  <a:ea typeface="Calibri" panose="020F0502020204030204" pitchFamily="34" charset="0"/>
                  <a:cs typeface="Times New Roman" panose="02020603050405020304" pitchFamily="18" charset="0"/>
                </a:rPr>
                <a:t> </a:t>
              </a:r>
              <a:r>
                <a:rPr lang="en-US" sz="2000" b="1" dirty="0" err="1">
                  <a:solidFill>
                    <a:schemeClr val="bg1"/>
                  </a:solidFill>
                  <a:effectLst/>
                  <a:ea typeface="Calibri" panose="020F0502020204030204" pitchFamily="34" charset="0"/>
                  <a:cs typeface="Times New Roman" panose="02020603050405020304" pitchFamily="18" charset="0"/>
                </a:rPr>
                <a:t>phương</a:t>
              </a:r>
              <a:r>
                <a:rPr lang="en-US" sz="2000" b="1" dirty="0">
                  <a:solidFill>
                    <a:schemeClr val="bg1"/>
                  </a:solidFill>
                  <a:effectLst/>
                  <a:ea typeface="Calibri" panose="020F0502020204030204" pitchFamily="34" charset="0"/>
                  <a:cs typeface="Times New Roman" panose="02020603050405020304" pitchFamily="18" charset="0"/>
                </a:rPr>
                <a:t> </a:t>
              </a:r>
              <a:r>
                <a:rPr lang="en-US" sz="2000" b="1" dirty="0" err="1">
                  <a:solidFill>
                    <a:schemeClr val="bg1"/>
                  </a:solidFill>
                  <a:effectLst/>
                  <a:ea typeface="Calibri" panose="020F0502020204030204" pitchFamily="34" charset="0"/>
                  <a:cs typeface="Times New Roman" panose="02020603050405020304" pitchFamily="18" charset="0"/>
                </a:rPr>
                <a:t>pháp</a:t>
              </a:r>
              <a:r>
                <a:rPr lang="en-US" sz="2000" b="1" dirty="0">
                  <a:solidFill>
                    <a:schemeClr val="bg1"/>
                  </a:solidFill>
                  <a:effectLst/>
                  <a:ea typeface="Calibri" panose="020F0502020204030204" pitchFamily="34" charset="0"/>
                  <a:cs typeface="Times New Roman" panose="02020603050405020304" pitchFamily="18" charset="0"/>
                </a:rPr>
                <a:t> </a:t>
              </a:r>
              <a:r>
                <a:rPr lang="en-US" sz="2000" b="1" dirty="0" err="1">
                  <a:solidFill>
                    <a:schemeClr val="bg1"/>
                  </a:solidFill>
                  <a:effectLst/>
                  <a:ea typeface="Calibri" panose="020F0502020204030204" pitchFamily="34" charset="0"/>
                  <a:cs typeface="Times New Roman" panose="02020603050405020304" pitchFamily="18" charset="0"/>
                </a:rPr>
                <a:t>phát</a:t>
              </a:r>
              <a:r>
                <a:rPr lang="en-US" sz="2000" b="1" dirty="0">
                  <a:solidFill>
                    <a:schemeClr val="bg1"/>
                  </a:solidFill>
                  <a:effectLst/>
                  <a:ea typeface="Calibri" panose="020F0502020204030204" pitchFamily="34" charset="0"/>
                  <a:cs typeface="Times New Roman" panose="02020603050405020304" pitchFamily="18" charset="0"/>
                </a:rPr>
                <a:t> </a:t>
              </a:r>
              <a:r>
                <a:rPr lang="en-US" sz="2000" b="1" dirty="0" err="1">
                  <a:solidFill>
                    <a:schemeClr val="bg1"/>
                  </a:solidFill>
                  <a:effectLst/>
                  <a:ea typeface="Calibri" panose="020F0502020204030204" pitchFamily="34" charset="0"/>
                  <a:cs typeface="Times New Roman" panose="02020603050405020304" pitchFamily="18" charset="0"/>
                </a:rPr>
                <a:t>hiện</a:t>
              </a:r>
              <a:r>
                <a:rPr lang="en-US" sz="2000" b="1" dirty="0">
                  <a:solidFill>
                    <a:schemeClr val="bg1"/>
                  </a:solidFill>
                  <a:effectLst/>
                  <a:ea typeface="Calibri" panose="020F0502020204030204" pitchFamily="34" charset="0"/>
                  <a:cs typeface="Times New Roman" panose="02020603050405020304" pitchFamily="18" charset="0"/>
                </a:rPr>
                <a:t> </a:t>
              </a:r>
              <a:r>
                <a:rPr lang="en-US" sz="2000" b="1" dirty="0" err="1">
                  <a:solidFill>
                    <a:schemeClr val="bg1"/>
                  </a:solidFill>
                  <a:effectLst/>
                  <a:ea typeface="Calibri" panose="020F0502020204030204" pitchFamily="34" charset="0"/>
                  <a:cs typeface="Times New Roman" panose="02020603050405020304" pitchFamily="18" charset="0"/>
                </a:rPr>
                <a:t>và</a:t>
              </a:r>
              <a:r>
                <a:rPr lang="en-US" sz="2000" b="1" dirty="0">
                  <a:solidFill>
                    <a:schemeClr val="bg1"/>
                  </a:solidFill>
                  <a:effectLst/>
                  <a:ea typeface="Calibri" panose="020F0502020204030204" pitchFamily="34" charset="0"/>
                  <a:cs typeface="Times New Roman" panose="02020603050405020304" pitchFamily="18" charset="0"/>
                </a:rPr>
                <a:t> </a:t>
              </a:r>
              <a:r>
                <a:rPr lang="en-US" sz="2000" b="1" dirty="0" err="1">
                  <a:solidFill>
                    <a:schemeClr val="bg1"/>
                  </a:solidFill>
                  <a:effectLst/>
                  <a:ea typeface="Calibri" panose="020F0502020204030204" pitchFamily="34" charset="0"/>
                  <a:cs typeface="Times New Roman" panose="02020603050405020304" pitchFamily="18" charset="0"/>
                </a:rPr>
                <a:t>giải</a:t>
              </a:r>
              <a:r>
                <a:rPr lang="en-US" sz="2000" b="1" dirty="0">
                  <a:solidFill>
                    <a:schemeClr val="bg1"/>
                  </a:solidFill>
                  <a:effectLst/>
                  <a:ea typeface="Calibri" panose="020F0502020204030204" pitchFamily="34" charset="0"/>
                  <a:cs typeface="Times New Roman" panose="02020603050405020304" pitchFamily="18" charset="0"/>
                </a:rPr>
                <a:t> </a:t>
              </a:r>
              <a:r>
                <a:rPr lang="en-US" sz="2000" b="1" dirty="0" err="1">
                  <a:solidFill>
                    <a:schemeClr val="bg1"/>
                  </a:solidFill>
                  <a:effectLst/>
                  <a:ea typeface="Calibri" panose="020F0502020204030204" pitchFamily="34" charset="0"/>
                  <a:cs typeface="Times New Roman" panose="02020603050405020304" pitchFamily="18" charset="0"/>
                </a:rPr>
                <a:t>nén</a:t>
              </a:r>
              <a:r>
                <a:rPr lang="en-US" sz="2000" b="1" dirty="0">
                  <a:solidFill>
                    <a:schemeClr val="bg1"/>
                  </a:solidFill>
                  <a:effectLst/>
                  <a:ea typeface="Calibri" panose="020F0502020204030204" pitchFamily="34" charset="0"/>
                  <a:cs typeface="Times New Roman" panose="02020603050405020304" pitchFamily="18" charset="0"/>
                </a:rPr>
                <a:t> </a:t>
              </a:r>
              <a:r>
                <a:rPr lang="en-US" sz="2000" b="1" dirty="0" err="1">
                  <a:solidFill>
                    <a:schemeClr val="bg1"/>
                  </a:solidFill>
                  <a:effectLst/>
                  <a:ea typeface="Calibri" panose="020F0502020204030204" pitchFamily="34" charset="0"/>
                  <a:cs typeface="Times New Roman" panose="02020603050405020304" pitchFamily="18" charset="0"/>
                </a:rPr>
                <a:t>các</a:t>
              </a:r>
              <a:r>
                <a:rPr lang="en-US" sz="2000" b="1" dirty="0">
                  <a:solidFill>
                    <a:schemeClr val="bg1"/>
                  </a:solidFill>
                  <a:effectLst/>
                  <a:ea typeface="Calibri" panose="020F0502020204030204" pitchFamily="34" charset="0"/>
                  <a:cs typeface="Times New Roman" panose="02020603050405020304" pitchFamily="18" charset="0"/>
                </a:rPr>
                <a:t> </a:t>
              </a:r>
              <a:r>
                <a:rPr lang="en-US" sz="2000" b="1" dirty="0" err="1">
                  <a:solidFill>
                    <a:schemeClr val="bg1"/>
                  </a:solidFill>
                  <a:effectLst/>
                  <a:ea typeface="Calibri" panose="020F0502020204030204" pitchFamily="34" charset="0"/>
                  <a:cs typeface="Times New Roman" panose="02020603050405020304" pitchFamily="18" charset="0"/>
                </a:rPr>
                <a:t>tập</a:t>
              </a:r>
              <a:r>
                <a:rPr lang="en-US" sz="2000" b="1" dirty="0">
                  <a:solidFill>
                    <a:schemeClr val="bg1"/>
                  </a:solidFill>
                  <a:effectLst/>
                  <a:ea typeface="Calibri" panose="020F0502020204030204" pitchFamily="34" charset="0"/>
                  <a:cs typeface="Times New Roman" panose="02020603050405020304" pitchFamily="18" charset="0"/>
                </a:rPr>
                <a:t> tin </a:t>
              </a:r>
              <a:r>
                <a:rPr lang="en-US" sz="2000" b="1" dirty="0" err="1">
                  <a:solidFill>
                    <a:schemeClr val="bg1"/>
                  </a:solidFill>
                  <a:effectLst/>
                  <a:ea typeface="Calibri" panose="020F0502020204030204" pitchFamily="34" charset="0"/>
                  <a:cs typeface="Times New Roman" panose="02020603050405020304" pitchFamily="18" charset="0"/>
                </a:rPr>
                <a:t>thực</a:t>
              </a:r>
              <a:r>
                <a:rPr lang="en-US" sz="2000" b="1" dirty="0">
                  <a:solidFill>
                    <a:schemeClr val="bg1"/>
                  </a:solidFill>
                  <a:effectLst/>
                  <a:ea typeface="Calibri" panose="020F0502020204030204" pitchFamily="34" charset="0"/>
                  <a:cs typeface="Times New Roman" panose="02020603050405020304" pitchFamily="18" charset="0"/>
                </a:rPr>
                <a:t> </a:t>
              </a:r>
              <a:r>
                <a:rPr lang="en-US" sz="2000" b="1" dirty="0" err="1">
                  <a:solidFill>
                    <a:schemeClr val="bg1"/>
                  </a:solidFill>
                  <a:effectLst/>
                  <a:ea typeface="Calibri" panose="020F0502020204030204" pitchFamily="34" charset="0"/>
                  <a:cs typeface="Times New Roman" panose="02020603050405020304" pitchFamily="18" charset="0"/>
                </a:rPr>
                <a:t>thi</a:t>
              </a:r>
              <a:r>
                <a:rPr lang="en-US" sz="2000" b="1" dirty="0">
                  <a:solidFill>
                    <a:schemeClr val="bg1"/>
                  </a:solidFill>
                  <a:effectLst/>
                  <a:ea typeface="Calibri" panose="020F0502020204030204" pitchFamily="34" charset="0"/>
                  <a:cs typeface="Times New Roman" panose="02020603050405020304" pitchFamily="18" charset="0"/>
                </a:rPr>
                <a:t> Windows</a:t>
              </a:r>
              <a:endParaRPr lang="en-US" sz="2000" dirty="0">
                <a:solidFill>
                  <a:schemeClr val="bg1"/>
                </a:solidFill>
                <a:effectLst/>
                <a:ea typeface="Calibri" panose="020F0502020204030204" pitchFamily="34" charset="0"/>
                <a:cs typeface="Arial" panose="020B0604020202020204" pitchFamily="34" charset="0"/>
              </a:endParaRPr>
            </a:p>
            <a:p>
              <a:pPr algn="ctr">
                <a:lnSpc>
                  <a:spcPct val="150000"/>
                </a:lnSpc>
                <a:spcBef>
                  <a:spcPts val="300"/>
                </a:spcBef>
                <a:spcAft>
                  <a:spcPts val="300"/>
                </a:spcAft>
              </a:pPr>
              <a:r>
                <a:rPr lang="en-US" sz="1800" b="1" dirty="0">
                  <a:solidFill>
                    <a:schemeClr val="accent2"/>
                  </a:solidFill>
                  <a:effectLst/>
                  <a:ea typeface="Calibri" panose="020F0502020204030204" pitchFamily="34" charset="0"/>
                  <a:cs typeface="Times New Roman" panose="02020603050405020304" pitchFamily="18" charset="0"/>
                </a:rPr>
                <a:t>A study on detecting and unpacking packed Windows executable files</a:t>
              </a:r>
              <a:endParaRPr lang="en-US" sz="1800" dirty="0">
                <a:solidFill>
                  <a:schemeClr val="accent2"/>
                </a:solidFill>
                <a:effectLst/>
                <a:ea typeface="Calibri" panose="020F0502020204030204" pitchFamily="34" charset="0"/>
                <a:cs typeface="Arial" panose="020B0604020202020204" pitchFamily="34" charset="0"/>
              </a:endParaRPr>
            </a:p>
          </p:txBody>
        </p:sp>
      </p:grpSp>
      <p:sp>
        <p:nvSpPr>
          <p:cNvPr id="4" name="Slide Number Placeholder 3">
            <a:extLst>
              <a:ext uri="{FF2B5EF4-FFF2-40B4-BE49-F238E27FC236}">
                <a16:creationId xmlns:a16="http://schemas.microsoft.com/office/drawing/2014/main" id="{62680A04-81B6-42AB-85EB-ADA579D42BBB}"/>
              </a:ext>
            </a:extLst>
          </p:cNvPr>
          <p:cNvSpPr>
            <a:spLocks noGrp="1"/>
          </p:cNvSpPr>
          <p:nvPr>
            <p:ph type="sldNum" sz="quarter" idx="12"/>
          </p:nvPr>
        </p:nvSpPr>
        <p:spPr/>
        <p:txBody>
          <a:bodyPr/>
          <a:lstStyle/>
          <a:p>
            <a:fld id="{B487F271-60DF-4592-BB7F-B45BB4441AA9}" type="slidenum">
              <a:rPr lang="en-US" smtClean="0"/>
              <a:pPr/>
              <a:t>1</a:t>
            </a:fld>
            <a:endParaRPr lang="en-US" dirty="0"/>
          </a:p>
        </p:txBody>
      </p:sp>
      <p:pic>
        <p:nvPicPr>
          <p:cNvPr id="15" name="Picture 14" descr="A picture containing object, clock&#10;&#10;Description automatically generated">
            <a:extLst>
              <a:ext uri="{FF2B5EF4-FFF2-40B4-BE49-F238E27FC236}">
                <a16:creationId xmlns:a16="http://schemas.microsoft.com/office/drawing/2014/main" id="{70514A20-AAE6-4C0B-BD55-D79A9292B1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397" y="4660459"/>
            <a:ext cx="922754" cy="922754"/>
          </a:xfrm>
          <a:prstGeom prst="rect">
            <a:avLst/>
          </a:prstGeom>
        </p:spPr>
      </p:pic>
      <p:sp>
        <p:nvSpPr>
          <p:cNvPr id="17" name="Google Shape;109;p1">
            <a:extLst>
              <a:ext uri="{FF2B5EF4-FFF2-40B4-BE49-F238E27FC236}">
                <a16:creationId xmlns:a16="http://schemas.microsoft.com/office/drawing/2014/main" id="{573076B0-2AAF-4061-92BC-928F409EA8F9}"/>
              </a:ext>
            </a:extLst>
          </p:cNvPr>
          <p:cNvSpPr/>
          <p:nvPr/>
        </p:nvSpPr>
        <p:spPr>
          <a:xfrm>
            <a:off x="7567301" y="23761"/>
            <a:ext cx="1264778" cy="70422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pic>
        <p:nvPicPr>
          <p:cNvPr id="1026" name="Picture 2" descr="See the source image">
            <a:extLst>
              <a:ext uri="{FF2B5EF4-FFF2-40B4-BE49-F238E27FC236}">
                <a16:creationId xmlns:a16="http://schemas.microsoft.com/office/drawing/2014/main" id="{519E7D47-F72F-477C-8CD3-19FDB8023F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9645" y="210389"/>
            <a:ext cx="1128045" cy="40049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Trang chủ - NC - Khoa Mạng máy tính và Truyền thông - UIT">
            <a:extLst>
              <a:ext uri="{FF2B5EF4-FFF2-40B4-BE49-F238E27FC236}">
                <a16:creationId xmlns:a16="http://schemas.microsoft.com/office/drawing/2014/main" id="{00CF03CD-08E2-DD2F-B77B-DA1FB5CF01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015733" y="2689699"/>
            <a:ext cx="1112534" cy="114533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BB9475A-92BA-24A6-E6EC-0D1EA8B9BC2C}"/>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23922-655C-1AB1-C475-44CAEDEB5C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F7C9E6-26C1-5C59-97F5-9F9E7FDBDE12}"/>
              </a:ext>
            </a:extLst>
          </p:cNvPr>
          <p:cNvSpPr>
            <a:spLocks noGrp="1"/>
          </p:cNvSpPr>
          <p:nvPr>
            <p:ph type="title"/>
          </p:nvPr>
        </p:nvSpPr>
        <p:spPr/>
        <p:txBody>
          <a:bodyPr>
            <a:normAutofit fontScale="90000"/>
          </a:bodyPr>
          <a:lstStyle/>
          <a:p>
            <a:pPr marL="292735" indent="-292735" defTabSz="385571">
              <a:spcBef>
                <a:spcPts val="2700"/>
              </a:spcBef>
              <a:defRPr sz="1800"/>
            </a:pPr>
            <a:r>
              <a:rPr lang="vi-VN" sz="3200" b="1" dirty="0">
                <a:solidFill>
                  <a:srgbClr val="FF0000"/>
                </a:solidFill>
              </a:rPr>
              <a:t>Phần II:</a:t>
            </a:r>
            <a:r>
              <a:rPr lang="en-US" sz="3200" b="1" dirty="0">
                <a:solidFill>
                  <a:srgbClr val="FF0000"/>
                </a:solidFill>
              </a:rPr>
              <a:t> </a:t>
            </a:r>
            <a:r>
              <a:rPr lang="en-US" sz="3200" b="1" dirty="0" err="1">
                <a:solidFill>
                  <a:srgbClr val="FF0000"/>
                </a:solidFill>
              </a:rPr>
              <a:t>Cơ</a:t>
            </a:r>
            <a:r>
              <a:rPr lang="en-US" sz="3200" b="1" dirty="0">
                <a:solidFill>
                  <a:srgbClr val="FF0000"/>
                </a:solidFill>
              </a:rPr>
              <a:t> </a:t>
            </a:r>
            <a:r>
              <a:rPr lang="en-US" sz="3200" b="1" dirty="0" err="1">
                <a:solidFill>
                  <a:srgbClr val="FF0000"/>
                </a:solidFill>
              </a:rPr>
              <a:t>sở</a:t>
            </a:r>
            <a:r>
              <a:rPr lang="en-US" sz="3200" b="1" dirty="0">
                <a:solidFill>
                  <a:srgbClr val="FF0000"/>
                </a:solidFill>
              </a:rPr>
              <a:t> </a:t>
            </a:r>
            <a:r>
              <a:rPr lang="en-US" sz="3200" b="1" dirty="0" err="1">
                <a:solidFill>
                  <a:srgbClr val="FF0000"/>
                </a:solidFill>
              </a:rPr>
              <a:t>lý</a:t>
            </a:r>
            <a:r>
              <a:rPr lang="en-US" sz="3200" b="1" dirty="0">
                <a:solidFill>
                  <a:srgbClr val="FF0000"/>
                </a:solidFill>
              </a:rPr>
              <a:t> </a:t>
            </a:r>
            <a:r>
              <a:rPr lang="en-US" sz="3200" b="1" dirty="0" err="1">
                <a:solidFill>
                  <a:srgbClr val="FF0000"/>
                </a:solidFill>
              </a:rPr>
              <a:t>thuyết</a:t>
            </a:r>
            <a:endParaRPr lang="en-US" sz="3200" b="1" dirty="0">
              <a:solidFill>
                <a:srgbClr val="FF0000"/>
              </a:solidFill>
            </a:endParaRPr>
          </a:p>
        </p:txBody>
      </p:sp>
      <p:sp>
        <p:nvSpPr>
          <p:cNvPr id="3" name="Content Placeholder 2">
            <a:extLst>
              <a:ext uri="{FF2B5EF4-FFF2-40B4-BE49-F238E27FC236}">
                <a16:creationId xmlns:a16="http://schemas.microsoft.com/office/drawing/2014/main" id="{924482E1-3FF8-B55F-52A7-0C29AE1FF37E}"/>
              </a:ext>
            </a:extLst>
          </p:cNvPr>
          <p:cNvSpPr>
            <a:spLocks noGrp="1"/>
          </p:cNvSpPr>
          <p:nvPr>
            <p:ph idx="1"/>
          </p:nvPr>
        </p:nvSpPr>
        <p:spPr>
          <a:xfrm>
            <a:off x="464964" y="3467072"/>
            <a:ext cx="8214072" cy="2305201"/>
          </a:xfrm>
        </p:spPr>
        <p:txBody>
          <a:bodyPr>
            <a:noAutofit/>
          </a:bodyPr>
          <a:lstStyle/>
          <a:p>
            <a:pPr marL="0" indent="0" algn="just">
              <a:lnSpc>
                <a:spcPct val="100000"/>
              </a:lnSpc>
              <a:buNone/>
            </a:pPr>
            <a:r>
              <a:rPr lang="en-US" sz="1800" dirty="0" err="1">
                <a:effectLst/>
                <a:ea typeface="Calibri" panose="020F0502020204030204" pitchFamily="34" charset="0"/>
              </a:rPr>
              <a:t>ASPack</a:t>
            </a:r>
            <a:r>
              <a:rPr lang="en-US" sz="1800" dirty="0">
                <a:effectLst/>
                <a:ea typeface="Calibri" panose="020F0502020204030204" pitchFamily="34" charset="0"/>
              </a:rPr>
              <a:t> </a:t>
            </a:r>
            <a:r>
              <a:rPr lang="en-US" sz="1800" dirty="0" err="1">
                <a:effectLst/>
                <a:ea typeface="Calibri" panose="020F0502020204030204" pitchFamily="34" charset="0"/>
              </a:rPr>
              <a:t>là</a:t>
            </a:r>
            <a:r>
              <a:rPr lang="en-US" sz="1800" dirty="0">
                <a:effectLst/>
                <a:ea typeface="Calibri" panose="020F0502020204030204" pitchFamily="34" charset="0"/>
              </a:rPr>
              <a:t> </a:t>
            </a:r>
            <a:r>
              <a:rPr lang="en-US" sz="1800" dirty="0" err="1">
                <a:effectLst/>
                <a:ea typeface="Calibri" panose="020F0502020204030204" pitchFamily="34" charset="0"/>
              </a:rPr>
              <a:t>một</a:t>
            </a:r>
            <a:r>
              <a:rPr lang="en-US" sz="1800" dirty="0">
                <a:effectLst/>
                <a:ea typeface="Calibri" panose="020F0502020204030204" pitchFamily="34" charset="0"/>
              </a:rPr>
              <a:t> </a:t>
            </a:r>
            <a:r>
              <a:rPr lang="en-US" sz="1800" dirty="0" err="1">
                <a:effectLst/>
                <a:ea typeface="Calibri" panose="020F0502020204030204" pitchFamily="34" charset="0"/>
              </a:rPr>
              <a:t>giải</a:t>
            </a:r>
            <a:r>
              <a:rPr lang="en-US" sz="1800" dirty="0">
                <a:effectLst/>
                <a:ea typeface="Calibri" panose="020F0502020204030204" pitchFamily="34" charset="0"/>
              </a:rPr>
              <a:t> </a:t>
            </a:r>
            <a:r>
              <a:rPr lang="en-US" sz="1800" dirty="0" err="1">
                <a:effectLst/>
                <a:ea typeface="Calibri" panose="020F0502020204030204" pitchFamily="34" charset="0"/>
              </a:rPr>
              <a:t>pháp</a:t>
            </a:r>
            <a:r>
              <a:rPr lang="en-US" sz="1800" dirty="0">
                <a:effectLst/>
                <a:ea typeface="Calibri" panose="020F0502020204030204" pitchFamily="34" charset="0"/>
              </a:rPr>
              <a:t> </a:t>
            </a:r>
            <a:r>
              <a:rPr lang="en-US" sz="1800" dirty="0" err="1">
                <a:effectLst/>
                <a:ea typeface="Calibri" panose="020F0502020204030204" pitchFamily="34" charset="0"/>
              </a:rPr>
              <a:t>tiên</a:t>
            </a:r>
            <a:r>
              <a:rPr lang="en-US" sz="1800" dirty="0">
                <a:effectLst/>
                <a:ea typeface="Calibri" panose="020F0502020204030204" pitchFamily="34" charset="0"/>
              </a:rPr>
              <a:t> </a:t>
            </a:r>
            <a:r>
              <a:rPr lang="en-US" sz="1800" dirty="0" err="1">
                <a:effectLst/>
                <a:ea typeface="Calibri" panose="020F0502020204030204" pitchFamily="34" charset="0"/>
              </a:rPr>
              <a:t>tiến</a:t>
            </a:r>
            <a:r>
              <a:rPr lang="en-US" sz="1800" dirty="0">
                <a:effectLst/>
                <a:ea typeface="Calibri" panose="020F0502020204030204" pitchFamily="34" charset="0"/>
              </a:rPr>
              <a:t> </a:t>
            </a:r>
            <a:r>
              <a:rPr lang="en-US" sz="1800" dirty="0" err="1">
                <a:effectLst/>
                <a:ea typeface="Calibri" panose="020F0502020204030204" pitchFamily="34" charset="0"/>
              </a:rPr>
              <a:t>dành</a:t>
            </a:r>
            <a:r>
              <a:rPr lang="en-US" sz="1800" dirty="0">
                <a:effectLst/>
                <a:ea typeface="Calibri" panose="020F0502020204030204" pitchFamily="34" charset="0"/>
              </a:rPr>
              <a:t> </a:t>
            </a:r>
            <a:r>
              <a:rPr lang="en-US" sz="1800" dirty="0" err="1">
                <a:effectLst/>
                <a:ea typeface="Calibri" panose="020F0502020204030204" pitchFamily="34" charset="0"/>
              </a:rPr>
              <a:t>cho</a:t>
            </a:r>
            <a:r>
              <a:rPr lang="en-US" sz="1800" dirty="0">
                <a:effectLst/>
                <a:ea typeface="Calibri" panose="020F0502020204030204" pitchFamily="34" charset="0"/>
              </a:rPr>
              <a:t> </a:t>
            </a:r>
            <a:r>
              <a:rPr lang="en-US" sz="1800" dirty="0" err="1">
                <a:effectLst/>
                <a:ea typeface="Calibri" panose="020F0502020204030204" pitchFamily="34" charset="0"/>
              </a:rPr>
              <a:t>việc</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tệp</a:t>
            </a:r>
            <a:r>
              <a:rPr lang="en-US" sz="1800" dirty="0">
                <a:effectLst/>
                <a:ea typeface="Calibri" panose="020F0502020204030204" pitchFamily="34" charset="0"/>
              </a:rPr>
              <a:t> </a:t>
            </a:r>
            <a:r>
              <a:rPr lang="en-US" sz="1800" dirty="0" err="1">
                <a:effectLst/>
                <a:ea typeface="Calibri" panose="020F0502020204030204" pitchFamily="34" charset="0"/>
              </a:rPr>
              <a:t>thực</a:t>
            </a:r>
            <a:r>
              <a:rPr lang="en-US" sz="1800" dirty="0">
                <a:effectLst/>
                <a:ea typeface="Calibri" panose="020F0502020204030204" pitchFamily="34" charset="0"/>
              </a:rPr>
              <a:t> </a:t>
            </a:r>
            <a:r>
              <a:rPr lang="en-US" sz="1800" dirty="0" err="1">
                <a:effectLst/>
                <a:ea typeface="Calibri" panose="020F0502020204030204" pitchFamily="34" charset="0"/>
              </a:rPr>
              <a:t>thi</a:t>
            </a:r>
            <a:r>
              <a:rPr lang="en-US" sz="1800" dirty="0">
                <a:effectLst/>
                <a:ea typeface="Calibri" panose="020F0502020204030204" pitchFamily="34" charset="0"/>
              </a:rPr>
              <a:t> Win32 (EXE) </a:t>
            </a:r>
            <a:r>
              <a:rPr lang="en-US" sz="1800" dirty="0" err="1">
                <a:effectLst/>
                <a:ea typeface="Calibri" panose="020F0502020204030204" pitchFamily="34" charset="0"/>
              </a:rPr>
              <a:t>và</a:t>
            </a:r>
            <a:r>
              <a:rPr lang="en-US" sz="1800" dirty="0">
                <a:effectLst/>
                <a:ea typeface="Calibri" panose="020F0502020204030204" pitchFamily="34" charset="0"/>
              </a:rPr>
              <a:t> </a:t>
            </a:r>
            <a:r>
              <a:rPr lang="en-US" sz="1800" dirty="0" err="1">
                <a:effectLst/>
                <a:ea typeface="Calibri" panose="020F0502020204030204" pitchFamily="34" charset="0"/>
              </a:rPr>
              <a:t>bảo</a:t>
            </a:r>
            <a:r>
              <a:rPr lang="en-US" sz="1800" dirty="0">
                <a:effectLst/>
                <a:ea typeface="Calibri" panose="020F0502020204030204" pitchFamily="34" charset="0"/>
              </a:rPr>
              <a:t> </a:t>
            </a:r>
            <a:r>
              <a:rPr lang="en-US" sz="1800" dirty="0" err="1">
                <a:effectLst/>
                <a:ea typeface="Calibri" panose="020F0502020204030204" pitchFamily="34" charset="0"/>
              </a:rPr>
              <a:t>vệ</a:t>
            </a:r>
            <a:r>
              <a:rPr lang="en-US" sz="1800" dirty="0">
                <a:effectLst/>
                <a:ea typeface="Calibri" panose="020F0502020204030204" pitchFamily="34" charset="0"/>
              </a:rPr>
              <a:t> </a:t>
            </a:r>
            <a:r>
              <a:rPr lang="en-US" sz="1800" dirty="0" err="1">
                <a:effectLst/>
                <a:ea typeface="Calibri" panose="020F0502020204030204" pitchFamily="34" charset="0"/>
              </a:rPr>
              <a:t>chúng</a:t>
            </a:r>
            <a:r>
              <a:rPr lang="en-US" sz="1800" dirty="0">
                <a:effectLst/>
                <a:ea typeface="Calibri" panose="020F0502020204030204" pitchFamily="34" charset="0"/>
              </a:rPr>
              <a:t> </a:t>
            </a:r>
            <a:r>
              <a:rPr lang="en-US" sz="1800" dirty="0" err="1">
                <a:effectLst/>
                <a:ea typeface="Calibri" panose="020F0502020204030204" pitchFamily="34" charset="0"/>
              </a:rPr>
              <a:t>trước</a:t>
            </a:r>
            <a:r>
              <a:rPr lang="en-US" sz="1800" dirty="0">
                <a:effectLst/>
                <a:ea typeface="Calibri" panose="020F0502020204030204" pitchFamily="34" charset="0"/>
              </a:rPr>
              <a:t> </a:t>
            </a:r>
            <a:r>
              <a:rPr lang="en-US" sz="1800" dirty="0" err="1">
                <a:effectLst/>
                <a:ea typeface="Calibri" panose="020F0502020204030204" pitchFamily="34" charset="0"/>
              </a:rPr>
              <a:t>các</a:t>
            </a:r>
            <a:r>
              <a:rPr lang="en-US" sz="1800" dirty="0">
                <a:effectLst/>
                <a:ea typeface="Calibri" panose="020F0502020204030204" pitchFamily="34" charset="0"/>
              </a:rPr>
              <a:t> </a:t>
            </a:r>
            <a:r>
              <a:rPr lang="en-US" sz="1800" dirty="0" err="1">
                <a:effectLst/>
                <a:ea typeface="Calibri" panose="020F0502020204030204" pitchFamily="34" charset="0"/>
              </a:rPr>
              <a:t>hoạt</a:t>
            </a:r>
            <a:r>
              <a:rPr lang="en-US" sz="1800" dirty="0">
                <a:effectLst/>
                <a:ea typeface="Calibri" panose="020F0502020204030204" pitchFamily="34" charset="0"/>
              </a:rPr>
              <a:t> </a:t>
            </a:r>
            <a:r>
              <a:rPr lang="en-US" sz="1800" dirty="0" err="1">
                <a:effectLst/>
                <a:ea typeface="Calibri" panose="020F0502020204030204" pitchFamily="34" charset="0"/>
              </a:rPr>
              <a:t>động</a:t>
            </a:r>
            <a:r>
              <a:rPr lang="en-US" sz="1800" dirty="0">
                <a:effectLst/>
                <a:ea typeface="Calibri" panose="020F0502020204030204" pitchFamily="34" charset="0"/>
              </a:rPr>
              <a:t> </a:t>
            </a:r>
            <a:r>
              <a:rPr lang="en-US" sz="1800" dirty="0" err="1">
                <a:effectLst/>
                <a:ea typeface="Calibri" panose="020F0502020204030204" pitchFamily="34" charset="0"/>
              </a:rPr>
              <a:t>dịch</a:t>
            </a:r>
            <a:r>
              <a:rPr lang="en-US" sz="1800" dirty="0">
                <a:effectLst/>
                <a:ea typeface="Calibri" panose="020F0502020204030204" pitchFamily="34" charset="0"/>
              </a:rPr>
              <a:t> </a:t>
            </a:r>
            <a:r>
              <a:rPr lang="en-US" sz="1800" dirty="0" err="1">
                <a:effectLst/>
                <a:ea typeface="Calibri" panose="020F0502020204030204" pitchFamily="34" charset="0"/>
              </a:rPr>
              <a:t>ngược</a:t>
            </a:r>
            <a:r>
              <a:rPr lang="en-US" sz="1800" dirty="0">
                <a:effectLst/>
                <a:ea typeface="Calibri" panose="020F0502020204030204" pitchFamily="34" charset="0"/>
              </a:rPr>
              <a:t> </a:t>
            </a:r>
            <a:r>
              <a:rPr lang="en-US" sz="1800" dirty="0" err="1">
                <a:effectLst/>
                <a:ea typeface="Calibri" panose="020F0502020204030204" pitchFamily="34" charset="0"/>
              </a:rPr>
              <a:t>mã</a:t>
            </a:r>
            <a:r>
              <a:rPr lang="en-US" sz="1800" dirty="0">
                <a:effectLst/>
                <a:ea typeface="Calibri" panose="020F0502020204030204" pitchFamily="34" charset="0"/>
              </a:rPr>
              <a:t> </a:t>
            </a:r>
            <a:r>
              <a:rPr lang="en-US" sz="1800" dirty="0" err="1">
                <a:effectLst/>
                <a:ea typeface="Calibri" panose="020F0502020204030204" pitchFamily="34" charset="0"/>
              </a:rPr>
              <a:t>không</a:t>
            </a:r>
            <a:r>
              <a:rPr lang="en-US" sz="1800" dirty="0">
                <a:effectLst/>
                <a:ea typeface="Calibri" panose="020F0502020204030204" pitchFamily="34" charset="0"/>
              </a:rPr>
              <a:t> </a:t>
            </a:r>
            <a:r>
              <a:rPr lang="en-US" sz="1800" dirty="0" err="1">
                <a:effectLst/>
                <a:ea typeface="Calibri" panose="020F0502020204030204" pitchFamily="34" charset="0"/>
              </a:rPr>
              <a:t>chuyên</a:t>
            </a:r>
            <a:r>
              <a:rPr lang="en-US" sz="1800" dirty="0">
                <a:effectLst/>
                <a:ea typeface="Calibri" panose="020F0502020204030204" pitchFamily="34" charset="0"/>
              </a:rPr>
              <a:t>.</a:t>
            </a:r>
          </a:p>
          <a:p>
            <a:pPr algn="just">
              <a:lnSpc>
                <a:spcPct val="100000"/>
              </a:lnSpc>
            </a:pPr>
            <a:r>
              <a:rPr lang="en-US" sz="1800" dirty="0" err="1">
                <a:effectLst/>
                <a:ea typeface="Calibri" panose="020F0502020204030204" pitchFamily="34" charset="0"/>
              </a:rPr>
              <a:t>Công</a:t>
            </a:r>
            <a:r>
              <a:rPr lang="en-US" sz="1800" dirty="0">
                <a:effectLst/>
                <a:ea typeface="Calibri" panose="020F0502020204030204" pitchFamily="34" charset="0"/>
              </a:rPr>
              <a:t> </a:t>
            </a:r>
            <a:r>
              <a:rPr lang="en-US" sz="1800" dirty="0" err="1">
                <a:effectLst/>
                <a:ea typeface="Calibri" panose="020F0502020204030204" pitchFamily="34" charset="0"/>
              </a:rPr>
              <a:t>cụ</a:t>
            </a:r>
            <a:r>
              <a:rPr lang="en-US" sz="1800" dirty="0">
                <a:effectLst/>
                <a:ea typeface="Calibri" panose="020F0502020204030204" pitchFamily="34" charset="0"/>
              </a:rPr>
              <a:t> </a:t>
            </a:r>
            <a:r>
              <a:rPr lang="en-US" sz="1800" dirty="0" err="1">
                <a:effectLst/>
                <a:ea typeface="Calibri" panose="020F0502020204030204" pitchFamily="34" charset="0"/>
              </a:rPr>
              <a:t>này</a:t>
            </a:r>
            <a:r>
              <a:rPr lang="en-US" sz="1800" dirty="0">
                <a:effectLst/>
                <a:ea typeface="Calibri" panose="020F0502020204030204" pitchFamily="34" charset="0"/>
              </a:rPr>
              <a:t> </a:t>
            </a:r>
            <a:r>
              <a:rPr lang="en-US" sz="1800" dirty="0" err="1">
                <a:effectLst/>
                <a:ea typeface="Calibri" panose="020F0502020204030204" pitchFamily="34" charset="0"/>
              </a:rPr>
              <a:t>giúp</a:t>
            </a:r>
            <a:r>
              <a:rPr lang="en-US" sz="1800" dirty="0">
                <a:effectLst/>
                <a:ea typeface="Calibri" panose="020F0502020204030204" pitchFamily="34" charset="0"/>
              </a:rPr>
              <a:t> </a:t>
            </a:r>
            <a:r>
              <a:rPr lang="en-US" sz="1800" dirty="0" err="1">
                <a:effectLst/>
                <a:ea typeface="Calibri" panose="020F0502020204030204" pitchFamily="34" charset="0"/>
              </a:rPr>
              <a:t>giảm</a:t>
            </a:r>
            <a:r>
              <a:rPr lang="en-US" sz="1800" dirty="0">
                <a:effectLst/>
                <a:ea typeface="Calibri" panose="020F0502020204030204" pitchFamily="34" charset="0"/>
              </a:rPr>
              <a:t> </a:t>
            </a:r>
            <a:r>
              <a:rPr lang="en-US" sz="1800" dirty="0" err="1">
                <a:effectLst/>
                <a:ea typeface="Calibri" panose="020F0502020204030204" pitchFamily="34" charset="0"/>
              </a:rPr>
              <a:t>kích</a:t>
            </a:r>
            <a:r>
              <a:rPr lang="en-US" sz="1800" dirty="0">
                <a:effectLst/>
                <a:ea typeface="Calibri" panose="020F0502020204030204" pitchFamily="34" charset="0"/>
              </a:rPr>
              <a:t> </a:t>
            </a:r>
            <a:r>
              <a:rPr lang="en-US" sz="1800" dirty="0" err="1">
                <a:effectLst/>
                <a:ea typeface="Calibri" panose="020F0502020204030204" pitchFamily="34" charset="0"/>
              </a:rPr>
              <a:t>thước</a:t>
            </a:r>
            <a:r>
              <a:rPr lang="en-US" sz="1800" dirty="0">
                <a:effectLst/>
                <a:ea typeface="Calibri" panose="020F0502020204030204" pitchFamily="34" charset="0"/>
              </a:rPr>
              <a:t> </a:t>
            </a:r>
            <a:r>
              <a:rPr lang="en-US" sz="1800" dirty="0" err="1">
                <a:effectLst/>
                <a:ea typeface="Calibri" panose="020F0502020204030204" pitchFamily="34" charset="0"/>
              </a:rPr>
              <a:t>chương</a:t>
            </a:r>
            <a:r>
              <a:rPr lang="en-US" sz="1800" dirty="0">
                <a:effectLst/>
                <a:ea typeface="Calibri" panose="020F0502020204030204" pitchFamily="34" charset="0"/>
              </a:rPr>
              <a:t> </a:t>
            </a:r>
            <a:r>
              <a:rPr lang="en-US" sz="1800" dirty="0" err="1">
                <a:effectLst/>
                <a:ea typeface="Calibri" panose="020F0502020204030204" pitchFamily="34" charset="0"/>
              </a:rPr>
              <a:t>trình</a:t>
            </a:r>
            <a:r>
              <a:rPr lang="en-US" sz="1800" dirty="0">
                <a:effectLst/>
                <a:ea typeface="Calibri" panose="020F0502020204030204" pitchFamily="34" charset="0"/>
              </a:rPr>
              <a:t> </a:t>
            </a:r>
            <a:r>
              <a:rPr lang="en-US" sz="1800" dirty="0" err="1">
                <a:effectLst/>
                <a:ea typeface="Calibri" panose="020F0502020204030204" pitchFamily="34" charset="0"/>
              </a:rPr>
              <a:t>và</a:t>
            </a:r>
            <a:r>
              <a:rPr lang="en-US" sz="1800" dirty="0">
                <a:effectLst/>
                <a:ea typeface="Calibri" panose="020F0502020204030204" pitchFamily="34" charset="0"/>
              </a:rPr>
              <a:t> </a:t>
            </a:r>
            <a:r>
              <a:rPr lang="en-US" sz="1800" dirty="0" err="1">
                <a:effectLst/>
                <a:ea typeface="Calibri" panose="020F0502020204030204" pitchFamily="34" charset="0"/>
              </a:rPr>
              <a:t>thư</a:t>
            </a:r>
            <a:r>
              <a:rPr lang="en-US" sz="1800" dirty="0">
                <a:effectLst/>
                <a:ea typeface="Calibri" panose="020F0502020204030204" pitchFamily="34" charset="0"/>
              </a:rPr>
              <a:t> </a:t>
            </a:r>
            <a:r>
              <a:rPr lang="en-US" sz="1800" dirty="0" err="1">
                <a:effectLst/>
                <a:ea typeface="Calibri" panose="020F0502020204030204" pitchFamily="34" charset="0"/>
              </a:rPr>
              <a:t>viện</a:t>
            </a:r>
            <a:r>
              <a:rPr lang="en-US" sz="1800" dirty="0">
                <a:effectLst/>
                <a:ea typeface="Calibri" panose="020F0502020204030204" pitchFamily="34" charset="0"/>
              </a:rPr>
              <a:t> Windows </a:t>
            </a:r>
            <a:r>
              <a:rPr lang="en-US" sz="1800" dirty="0" err="1">
                <a:effectLst/>
                <a:ea typeface="Calibri" panose="020F0502020204030204" pitchFamily="34" charset="0"/>
              </a:rPr>
              <a:t>lên</a:t>
            </a:r>
            <a:r>
              <a:rPr lang="en-US" sz="1800" dirty="0">
                <a:effectLst/>
                <a:ea typeface="Calibri" panose="020F0502020204030204" pitchFamily="34" charset="0"/>
              </a:rPr>
              <a:t> </a:t>
            </a:r>
            <a:r>
              <a:rPr lang="en-US" sz="1800" dirty="0" err="1">
                <a:effectLst/>
                <a:ea typeface="Calibri" panose="020F0502020204030204" pitchFamily="34" charset="0"/>
              </a:rPr>
              <a:t>đến</a:t>
            </a:r>
            <a:r>
              <a:rPr lang="en-US" sz="1800" dirty="0">
                <a:effectLst/>
                <a:ea typeface="Calibri" panose="020F0502020204030204" pitchFamily="34" charset="0"/>
              </a:rPr>
              <a:t> 70%, </a:t>
            </a:r>
            <a:r>
              <a:rPr lang="en-US" sz="1800" dirty="0" err="1">
                <a:effectLst/>
                <a:ea typeface="Calibri" panose="020F0502020204030204" pitchFamily="34" charset="0"/>
              </a:rPr>
              <a:t>với</a:t>
            </a:r>
            <a:r>
              <a:rPr lang="en-US" sz="1800" dirty="0">
                <a:effectLst/>
                <a:ea typeface="Calibri" panose="020F0502020204030204" pitchFamily="34" charset="0"/>
              </a:rPr>
              <a:t> </a:t>
            </a:r>
            <a:r>
              <a:rPr lang="en-US" sz="1800" dirty="0" err="1">
                <a:effectLst/>
                <a:ea typeface="Calibri" panose="020F0502020204030204" pitchFamily="34" charset="0"/>
              </a:rPr>
              <a:t>tỷ</a:t>
            </a:r>
            <a:r>
              <a:rPr lang="en-US" sz="1800" dirty="0">
                <a:effectLst/>
                <a:ea typeface="Calibri" panose="020F0502020204030204" pitchFamily="34" charset="0"/>
              </a:rPr>
              <a:t> </a:t>
            </a:r>
            <a:r>
              <a:rPr lang="en-US" sz="1800" dirty="0" err="1">
                <a:effectLst/>
                <a:ea typeface="Calibri" panose="020F0502020204030204" pitchFamily="34" charset="0"/>
              </a:rPr>
              <a:t>lệ</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cao</a:t>
            </a:r>
            <a:r>
              <a:rPr lang="en-US" sz="1800" dirty="0">
                <a:effectLst/>
                <a:ea typeface="Calibri" panose="020F0502020204030204" pitchFamily="34" charset="0"/>
              </a:rPr>
              <a:t> </a:t>
            </a:r>
            <a:r>
              <a:rPr lang="en-US" sz="1800" dirty="0" err="1">
                <a:effectLst/>
                <a:ea typeface="Calibri" panose="020F0502020204030204" pitchFamily="34" charset="0"/>
              </a:rPr>
              <a:t>hơn</a:t>
            </a:r>
            <a:r>
              <a:rPr lang="en-US" sz="1800" dirty="0">
                <a:effectLst/>
                <a:ea typeface="Calibri" panose="020F0502020204030204" pitchFamily="34" charset="0"/>
              </a:rPr>
              <a:t> </a:t>
            </a:r>
            <a:r>
              <a:rPr lang="en-US" sz="1800" dirty="0" err="1">
                <a:effectLst/>
                <a:ea typeface="Calibri" panose="020F0502020204030204" pitchFamily="34" charset="0"/>
              </a:rPr>
              <a:t>tiêu</a:t>
            </a:r>
            <a:r>
              <a:rPr lang="en-US" sz="1800" dirty="0">
                <a:effectLst/>
                <a:ea typeface="Calibri" panose="020F0502020204030204" pitchFamily="34" charset="0"/>
              </a:rPr>
              <a:t> </a:t>
            </a:r>
            <a:r>
              <a:rPr lang="en-US" sz="1800" dirty="0" err="1">
                <a:effectLst/>
                <a:ea typeface="Calibri" panose="020F0502020204030204" pitchFamily="34" charset="0"/>
              </a:rPr>
              <a:t>chuẩn</a:t>
            </a:r>
            <a:r>
              <a:rPr lang="en-US" sz="1800" dirty="0">
                <a:effectLst/>
                <a:ea typeface="Calibri" panose="020F0502020204030204" pitchFamily="34" charset="0"/>
              </a:rPr>
              <a:t> ZIP </a:t>
            </a:r>
            <a:r>
              <a:rPr lang="en-US" sz="1800" dirty="0" err="1">
                <a:effectLst/>
                <a:ea typeface="Calibri" panose="020F0502020204030204" pitchFamily="34" charset="0"/>
              </a:rPr>
              <a:t>từ</a:t>
            </a:r>
            <a:r>
              <a:rPr lang="en-US" sz="1800" dirty="0">
                <a:effectLst/>
                <a:ea typeface="Calibri" panose="020F0502020204030204" pitchFamily="34" charset="0"/>
              </a:rPr>
              <a:t> 10 - 20%</a:t>
            </a:r>
            <a:r>
              <a:rPr lang="en-US" sz="1800" dirty="0">
                <a:ea typeface="Calibri" panose="020F0502020204030204" pitchFamily="34" charset="0"/>
              </a:rPr>
              <a:t>.</a:t>
            </a:r>
          </a:p>
          <a:p>
            <a:pPr algn="just">
              <a:lnSpc>
                <a:spcPct val="100000"/>
              </a:lnSpc>
            </a:pPr>
            <a:r>
              <a:rPr lang="en-US" sz="1800" dirty="0" err="1">
                <a:effectLst/>
                <a:ea typeface="Calibri" panose="020F0502020204030204" pitchFamily="34" charset="0"/>
              </a:rPr>
              <a:t>Ngoài</a:t>
            </a:r>
            <a:r>
              <a:rPr lang="en-US" sz="1800" dirty="0">
                <a:effectLst/>
                <a:ea typeface="Calibri" panose="020F0502020204030204" pitchFamily="34" charset="0"/>
              </a:rPr>
              <a:t> </a:t>
            </a:r>
            <a:r>
              <a:rPr lang="en-US" sz="1800" dirty="0" err="1">
                <a:effectLst/>
                <a:ea typeface="Calibri" panose="020F0502020204030204" pitchFamily="34" charset="0"/>
              </a:rPr>
              <a:t>khả</a:t>
            </a:r>
            <a:r>
              <a:rPr lang="en-US" sz="1800" dirty="0">
                <a:effectLst/>
                <a:ea typeface="Calibri" panose="020F0502020204030204" pitchFamily="34" charset="0"/>
              </a:rPr>
              <a:t> </a:t>
            </a:r>
            <a:r>
              <a:rPr lang="en-US" sz="1800" dirty="0" err="1">
                <a:effectLst/>
                <a:ea typeface="Calibri" panose="020F0502020204030204" pitchFamily="34" charset="0"/>
              </a:rPr>
              <a:t>năng</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mạnh</a:t>
            </a:r>
            <a:r>
              <a:rPr lang="en-US" sz="1800" dirty="0">
                <a:effectLst/>
                <a:ea typeface="Calibri" panose="020F0502020204030204" pitchFamily="34" charset="0"/>
              </a:rPr>
              <a:t> </a:t>
            </a:r>
            <a:r>
              <a:rPr lang="en-US" sz="1800" dirty="0" err="1">
                <a:effectLst/>
                <a:ea typeface="Calibri" panose="020F0502020204030204" pitchFamily="34" charset="0"/>
              </a:rPr>
              <a:t>mẽ</a:t>
            </a:r>
            <a:r>
              <a:rPr lang="en-US" sz="1800" dirty="0">
                <a:effectLst/>
                <a:ea typeface="Calibri" panose="020F0502020204030204" pitchFamily="34" charset="0"/>
              </a:rPr>
              <a:t>, </a:t>
            </a:r>
            <a:r>
              <a:rPr lang="en-US" sz="1800" dirty="0" err="1">
                <a:effectLst/>
                <a:ea typeface="Calibri" panose="020F0502020204030204" pitchFamily="34" charset="0"/>
              </a:rPr>
              <a:t>ASPack</a:t>
            </a:r>
            <a:r>
              <a:rPr lang="en-US" sz="1800" dirty="0">
                <a:effectLst/>
                <a:ea typeface="Calibri" panose="020F0502020204030204" pitchFamily="34" charset="0"/>
              </a:rPr>
              <a:t> </a:t>
            </a:r>
            <a:r>
              <a:rPr lang="en-US" sz="1800" dirty="0" err="1">
                <a:effectLst/>
                <a:ea typeface="Calibri" panose="020F0502020204030204" pitchFamily="34" charset="0"/>
              </a:rPr>
              <a:t>còn</a:t>
            </a:r>
            <a:r>
              <a:rPr lang="en-US" sz="1800" dirty="0">
                <a:effectLst/>
                <a:ea typeface="Calibri" panose="020F0502020204030204" pitchFamily="34" charset="0"/>
              </a:rPr>
              <a:t> </a:t>
            </a:r>
            <a:r>
              <a:rPr lang="en-US" sz="1800" dirty="0" err="1">
                <a:effectLst/>
                <a:ea typeface="Calibri" panose="020F0502020204030204" pitchFamily="34" charset="0"/>
              </a:rPr>
              <a:t>cung</a:t>
            </a:r>
            <a:r>
              <a:rPr lang="en-US" sz="1800" dirty="0">
                <a:effectLst/>
                <a:ea typeface="Calibri" panose="020F0502020204030204" pitchFamily="34" charset="0"/>
              </a:rPr>
              <a:t> </a:t>
            </a:r>
            <a:r>
              <a:rPr lang="en-US" sz="1800" dirty="0" err="1">
                <a:effectLst/>
                <a:ea typeface="Calibri" panose="020F0502020204030204" pitchFamily="34" charset="0"/>
              </a:rPr>
              <a:t>cấp</a:t>
            </a:r>
            <a:r>
              <a:rPr lang="en-US" sz="1800" dirty="0">
                <a:effectLst/>
                <a:ea typeface="Calibri" panose="020F0502020204030204" pitchFamily="34" charset="0"/>
              </a:rPr>
              <a:t> </a:t>
            </a:r>
            <a:r>
              <a:rPr lang="en-US" sz="1800" dirty="0" err="1">
                <a:effectLst/>
                <a:ea typeface="Calibri" panose="020F0502020204030204" pitchFamily="34" charset="0"/>
              </a:rPr>
              <a:t>lớp</a:t>
            </a:r>
            <a:r>
              <a:rPr lang="en-US" sz="1800" dirty="0">
                <a:effectLst/>
                <a:ea typeface="Calibri" panose="020F0502020204030204" pitchFamily="34" charset="0"/>
              </a:rPr>
              <a:t> </a:t>
            </a:r>
            <a:r>
              <a:rPr lang="en-US" sz="1800" dirty="0" err="1">
                <a:effectLst/>
                <a:ea typeface="Calibri" panose="020F0502020204030204" pitchFamily="34" charset="0"/>
              </a:rPr>
              <a:t>bảo</a:t>
            </a:r>
            <a:r>
              <a:rPr lang="en-US" sz="1800" dirty="0">
                <a:effectLst/>
                <a:ea typeface="Calibri" panose="020F0502020204030204" pitchFamily="34" charset="0"/>
              </a:rPr>
              <a:t> </a:t>
            </a:r>
            <a:r>
              <a:rPr lang="en-US" sz="1800" dirty="0" err="1">
                <a:effectLst/>
                <a:ea typeface="Calibri" panose="020F0502020204030204" pitchFamily="34" charset="0"/>
              </a:rPr>
              <a:t>mật</a:t>
            </a:r>
            <a:r>
              <a:rPr lang="en-US" sz="1800" dirty="0">
                <a:effectLst/>
                <a:ea typeface="Calibri" panose="020F0502020204030204" pitchFamily="34" charset="0"/>
              </a:rPr>
              <a:t> </a:t>
            </a:r>
            <a:r>
              <a:rPr lang="en-US" sz="1800" dirty="0" err="1">
                <a:effectLst/>
                <a:ea typeface="Calibri" panose="020F0502020204030204" pitchFamily="34" charset="0"/>
              </a:rPr>
              <a:t>bổ</a:t>
            </a:r>
            <a:r>
              <a:rPr lang="en-US" sz="1800" dirty="0">
                <a:effectLst/>
                <a:ea typeface="Calibri" panose="020F0502020204030204" pitchFamily="34" charset="0"/>
              </a:rPr>
              <a:t> sung, </a:t>
            </a:r>
            <a:r>
              <a:rPr lang="en-US" sz="1800" dirty="0" err="1">
                <a:effectLst/>
                <a:ea typeface="Calibri" panose="020F0502020204030204" pitchFamily="34" charset="0"/>
              </a:rPr>
              <a:t>bảo</a:t>
            </a:r>
            <a:r>
              <a:rPr lang="en-US" sz="1800" dirty="0">
                <a:effectLst/>
                <a:ea typeface="Calibri" panose="020F0502020204030204" pitchFamily="34" charset="0"/>
              </a:rPr>
              <a:t> </a:t>
            </a:r>
            <a:r>
              <a:rPr lang="en-US" sz="1800" dirty="0" err="1">
                <a:effectLst/>
                <a:ea typeface="Calibri" panose="020F0502020204030204" pitchFamily="34" charset="0"/>
              </a:rPr>
              <a:t>vệ</a:t>
            </a:r>
            <a:r>
              <a:rPr lang="en-US" sz="1800" dirty="0">
                <a:effectLst/>
                <a:ea typeface="Calibri" panose="020F0502020204030204" pitchFamily="34" charset="0"/>
              </a:rPr>
              <a:t> </a:t>
            </a:r>
            <a:r>
              <a:rPr lang="en-US" sz="1800" dirty="0" err="1">
                <a:effectLst/>
                <a:ea typeface="Calibri" panose="020F0502020204030204" pitchFamily="34" charset="0"/>
              </a:rPr>
              <a:t>chương</a:t>
            </a:r>
            <a:r>
              <a:rPr lang="en-US" sz="1800" dirty="0">
                <a:effectLst/>
                <a:ea typeface="Calibri" panose="020F0502020204030204" pitchFamily="34" charset="0"/>
              </a:rPr>
              <a:t> </a:t>
            </a:r>
            <a:r>
              <a:rPr lang="en-US" sz="1800" dirty="0" err="1">
                <a:effectLst/>
                <a:ea typeface="Calibri" panose="020F0502020204030204" pitchFamily="34" charset="0"/>
              </a:rPr>
              <a:t>trình</a:t>
            </a:r>
            <a:r>
              <a:rPr lang="en-US" sz="1800" dirty="0">
                <a:effectLst/>
                <a:ea typeface="Calibri" panose="020F0502020204030204" pitchFamily="34" charset="0"/>
              </a:rPr>
              <a:t> </a:t>
            </a:r>
            <a:r>
              <a:rPr lang="en-US" sz="1800" dirty="0" err="1">
                <a:effectLst/>
                <a:ea typeface="Calibri" panose="020F0502020204030204" pitchFamily="34" charset="0"/>
              </a:rPr>
              <a:t>và</a:t>
            </a:r>
            <a:r>
              <a:rPr lang="en-US" sz="1800" dirty="0">
                <a:effectLst/>
                <a:ea typeface="Calibri" panose="020F0502020204030204" pitchFamily="34" charset="0"/>
              </a:rPr>
              <a:t> </a:t>
            </a:r>
            <a:r>
              <a:rPr lang="en-US" sz="1800" dirty="0" err="1">
                <a:effectLst/>
                <a:ea typeface="Calibri" panose="020F0502020204030204" pitchFamily="34" charset="0"/>
              </a:rPr>
              <a:t>ứng</a:t>
            </a:r>
            <a:r>
              <a:rPr lang="en-US" sz="1800" dirty="0">
                <a:effectLst/>
                <a:ea typeface="Calibri" panose="020F0502020204030204" pitchFamily="34" charset="0"/>
              </a:rPr>
              <a:t> </a:t>
            </a:r>
            <a:r>
              <a:rPr lang="en-US" sz="1800" dirty="0" err="1">
                <a:effectLst/>
                <a:ea typeface="Calibri" panose="020F0502020204030204" pitchFamily="34" charset="0"/>
              </a:rPr>
              <a:t>dụng</a:t>
            </a:r>
            <a:r>
              <a:rPr lang="en-US" sz="1800" dirty="0">
                <a:effectLst/>
                <a:ea typeface="Calibri" panose="020F0502020204030204" pitchFamily="34" charset="0"/>
              </a:rPr>
              <a:t> </a:t>
            </a:r>
            <a:r>
              <a:rPr lang="en-US" sz="1800" dirty="0" err="1">
                <a:effectLst/>
                <a:ea typeface="Calibri" panose="020F0502020204030204" pitchFamily="34" charset="0"/>
              </a:rPr>
              <a:t>khỏi</a:t>
            </a:r>
            <a:r>
              <a:rPr lang="en-US" sz="1800" dirty="0">
                <a:effectLst/>
                <a:ea typeface="Calibri" panose="020F0502020204030204" pitchFamily="34" charset="0"/>
              </a:rPr>
              <a:t> </a:t>
            </a:r>
            <a:r>
              <a:rPr lang="en-US" sz="1800" dirty="0" err="1">
                <a:effectLst/>
                <a:ea typeface="Calibri" panose="020F0502020204030204" pitchFamily="34" charset="0"/>
              </a:rPr>
              <a:t>các</a:t>
            </a:r>
            <a:r>
              <a:rPr lang="en-US" sz="1800" dirty="0">
                <a:effectLst/>
                <a:ea typeface="Calibri" panose="020F0502020204030204" pitchFamily="34" charset="0"/>
              </a:rPr>
              <a:t> </a:t>
            </a:r>
            <a:r>
              <a:rPr lang="en-US" sz="1800" dirty="0" err="1">
                <a:effectLst/>
                <a:ea typeface="Calibri" panose="020F0502020204030204" pitchFamily="34" charset="0"/>
              </a:rPr>
              <a:t>phân</a:t>
            </a:r>
            <a:r>
              <a:rPr lang="en-US" sz="1800" dirty="0">
                <a:effectLst/>
                <a:ea typeface="Calibri" panose="020F0502020204030204" pitchFamily="34" charset="0"/>
              </a:rPr>
              <a:t> </a:t>
            </a:r>
            <a:r>
              <a:rPr lang="en-US" sz="1800" dirty="0" err="1">
                <a:effectLst/>
                <a:ea typeface="Calibri" panose="020F0502020204030204" pitchFamily="34" charset="0"/>
              </a:rPr>
              <a:t>tích</a:t>
            </a:r>
            <a:r>
              <a:rPr lang="en-US" sz="1800" dirty="0">
                <a:effectLst/>
                <a:ea typeface="Calibri" panose="020F0502020204030204" pitchFamily="34" charset="0"/>
              </a:rPr>
              <a:t> </a:t>
            </a:r>
            <a:r>
              <a:rPr lang="en-US" sz="1800" dirty="0" err="1">
                <a:effectLst/>
                <a:ea typeface="Calibri" panose="020F0502020204030204" pitchFamily="34" charset="0"/>
              </a:rPr>
              <a:t>trái</a:t>
            </a:r>
            <a:r>
              <a:rPr lang="en-US" sz="1800" dirty="0">
                <a:effectLst/>
                <a:ea typeface="Calibri" panose="020F0502020204030204" pitchFamily="34" charset="0"/>
              </a:rPr>
              <a:t> </a:t>
            </a:r>
            <a:r>
              <a:rPr lang="en-US" sz="1800" dirty="0" err="1">
                <a:effectLst/>
                <a:ea typeface="Calibri" panose="020F0502020204030204" pitchFamily="34" charset="0"/>
              </a:rPr>
              <a:t>phép</a:t>
            </a:r>
            <a:r>
              <a:rPr lang="en-US" sz="1800" dirty="0">
                <a:effectLst/>
                <a:ea typeface="Calibri" panose="020F0502020204030204" pitchFamily="34" charset="0"/>
              </a:rPr>
              <a:t>, </a:t>
            </a:r>
            <a:r>
              <a:rPr lang="en-US" sz="1800" dirty="0" err="1">
                <a:effectLst/>
                <a:ea typeface="Calibri" panose="020F0502020204030204" pitchFamily="34" charset="0"/>
              </a:rPr>
              <a:t>các</a:t>
            </a:r>
            <a:r>
              <a:rPr lang="en-US" sz="1800" dirty="0">
                <a:effectLst/>
                <a:ea typeface="Calibri" panose="020F0502020204030204" pitchFamily="34" charset="0"/>
              </a:rPr>
              <a:t> </a:t>
            </a:r>
            <a:r>
              <a:rPr lang="en-US" sz="1800" dirty="0" err="1">
                <a:effectLst/>
                <a:ea typeface="Calibri" panose="020F0502020204030204" pitchFamily="34" charset="0"/>
              </a:rPr>
              <a:t>công</a:t>
            </a:r>
            <a:r>
              <a:rPr lang="en-US" sz="1800" dirty="0">
                <a:effectLst/>
                <a:ea typeface="Calibri" panose="020F0502020204030204" pitchFamily="34" charset="0"/>
              </a:rPr>
              <a:t> </a:t>
            </a:r>
            <a:r>
              <a:rPr lang="en-US" sz="1800" dirty="0" err="1">
                <a:effectLst/>
                <a:ea typeface="Calibri" panose="020F0502020204030204" pitchFamily="34" charset="0"/>
              </a:rPr>
              <a:t>cụ</a:t>
            </a:r>
            <a:r>
              <a:rPr lang="en-US" sz="1800" dirty="0">
                <a:effectLst/>
                <a:ea typeface="Calibri" panose="020F0502020204030204" pitchFamily="34" charset="0"/>
              </a:rPr>
              <a:t> </a:t>
            </a:r>
            <a:r>
              <a:rPr lang="en-US" sz="1800" dirty="0" err="1">
                <a:effectLst/>
                <a:ea typeface="Calibri" panose="020F0502020204030204" pitchFamily="34" charset="0"/>
              </a:rPr>
              <a:t>gỡ</a:t>
            </a:r>
            <a:r>
              <a:rPr lang="en-US" sz="1800" dirty="0">
                <a:effectLst/>
                <a:ea typeface="Calibri" panose="020F0502020204030204" pitchFamily="34" charset="0"/>
              </a:rPr>
              <a:t> </a:t>
            </a:r>
            <a:r>
              <a:rPr lang="en-US" sz="1800" dirty="0" err="1">
                <a:effectLst/>
                <a:ea typeface="Calibri" panose="020F0502020204030204" pitchFamily="34" charset="0"/>
              </a:rPr>
              <a:t>lỗi</a:t>
            </a:r>
            <a:r>
              <a:rPr lang="en-US" sz="1800" dirty="0">
                <a:effectLst/>
                <a:ea typeface="Calibri" panose="020F0502020204030204" pitchFamily="34" charset="0"/>
              </a:rPr>
              <a:t> </a:t>
            </a:r>
            <a:r>
              <a:rPr lang="en-US" sz="1800" dirty="0" err="1">
                <a:effectLst/>
                <a:ea typeface="Calibri" panose="020F0502020204030204" pitchFamily="34" charset="0"/>
              </a:rPr>
              <a:t>và</a:t>
            </a:r>
            <a:r>
              <a:rPr lang="en-US" sz="1800" dirty="0">
                <a:effectLst/>
                <a:ea typeface="Calibri" panose="020F0502020204030204" pitchFamily="34" charset="0"/>
              </a:rPr>
              <a:t> </a:t>
            </a:r>
            <a:r>
              <a:rPr lang="en-US" sz="1800" dirty="0" err="1">
                <a:effectLst/>
                <a:ea typeface="Calibri" panose="020F0502020204030204" pitchFamily="34" charset="0"/>
              </a:rPr>
              <a:t>dịch</a:t>
            </a:r>
            <a:r>
              <a:rPr lang="en-US" sz="1800" dirty="0">
                <a:effectLst/>
                <a:ea typeface="Calibri" panose="020F0502020204030204" pitchFamily="34" charset="0"/>
              </a:rPr>
              <a:t> </a:t>
            </a:r>
            <a:r>
              <a:rPr lang="en-US" sz="1800" dirty="0" err="1">
                <a:effectLst/>
                <a:ea typeface="Calibri" panose="020F0502020204030204" pitchFamily="34" charset="0"/>
              </a:rPr>
              <a:t>ngược</a:t>
            </a:r>
            <a:r>
              <a:rPr lang="en-US" sz="1800" dirty="0">
                <a:effectLst/>
                <a:ea typeface="Calibri" panose="020F0502020204030204" pitchFamily="34" charset="0"/>
              </a:rPr>
              <a:t>. </a:t>
            </a:r>
            <a:endParaRPr lang="en-US" sz="2000" dirty="0"/>
          </a:p>
        </p:txBody>
      </p:sp>
      <p:sp>
        <p:nvSpPr>
          <p:cNvPr id="4" name="Slide Number Placeholder 3">
            <a:extLst>
              <a:ext uri="{FF2B5EF4-FFF2-40B4-BE49-F238E27FC236}">
                <a16:creationId xmlns:a16="http://schemas.microsoft.com/office/drawing/2014/main" id="{8C381AE7-BBDB-E1FC-4215-11F3C9B27EF0}"/>
              </a:ext>
            </a:extLst>
          </p:cNvPr>
          <p:cNvSpPr>
            <a:spLocks noGrp="1"/>
          </p:cNvSpPr>
          <p:nvPr>
            <p:ph type="sldNum" sz="quarter" idx="12"/>
          </p:nvPr>
        </p:nvSpPr>
        <p:spPr/>
        <p:txBody>
          <a:bodyPr/>
          <a:lstStyle/>
          <a:p>
            <a:fld id="{B487F271-60DF-4592-BB7F-B45BB4441AA9}" type="slidenum">
              <a:rPr lang="en-US" smtClean="0"/>
              <a:pPr/>
              <a:t>10</a:t>
            </a:fld>
            <a:endParaRPr lang="en-US" dirty="0"/>
          </a:p>
        </p:txBody>
      </p:sp>
      <p:sp>
        <p:nvSpPr>
          <p:cNvPr id="5" name="Rectangle 4">
            <a:extLst>
              <a:ext uri="{FF2B5EF4-FFF2-40B4-BE49-F238E27FC236}">
                <a16:creationId xmlns:a16="http://schemas.microsoft.com/office/drawing/2014/main" id="{EC53940B-B24A-F0AF-3935-FA0E5E611DCE}"/>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7B249BF-357F-03FB-345F-7B76B2B7C1CA}"/>
              </a:ext>
            </a:extLst>
          </p:cNvPr>
          <p:cNvSpPr txBox="1">
            <a:spLocks/>
          </p:cNvSpPr>
          <p:nvPr/>
        </p:nvSpPr>
        <p:spPr>
          <a:xfrm>
            <a:off x="891481" y="917776"/>
            <a:ext cx="4943262"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err="1">
                <a:solidFill>
                  <a:schemeClr val="tx1"/>
                </a:solidFill>
              </a:rPr>
              <a:t>Các</a:t>
            </a:r>
            <a:r>
              <a:rPr lang="en-US" sz="2500" dirty="0">
                <a:solidFill>
                  <a:schemeClr val="tx1"/>
                </a:solidFill>
              </a:rPr>
              <a:t> </a:t>
            </a:r>
            <a:r>
              <a:rPr lang="en-US" sz="2500" dirty="0" err="1">
                <a:solidFill>
                  <a:schemeClr val="tx1"/>
                </a:solidFill>
              </a:rPr>
              <a:t>trình</a:t>
            </a:r>
            <a:r>
              <a:rPr lang="en-US" sz="2500" dirty="0">
                <a:solidFill>
                  <a:schemeClr val="tx1"/>
                </a:solidFill>
              </a:rPr>
              <a:t> </a:t>
            </a:r>
            <a:r>
              <a:rPr lang="en-US" sz="2500" dirty="0" err="1">
                <a:solidFill>
                  <a:schemeClr val="tx1"/>
                </a:solidFill>
              </a:rPr>
              <a:t>đóng</a:t>
            </a:r>
            <a:r>
              <a:rPr lang="en-US" sz="2500" dirty="0">
                <a:solidFill>
                  <a:schemeClr val="tx1"/>
                </a:solidFill>
              </a:rPr>
              <a:t> </a:t>
            </a:r>
            <a:r>
              <a:rPr lang="en-US" sz="2500" dirty="0" err="1">
                <a:solidFill>
                  <a:schemeClr val="tx1"/>
                </a:solidFill>
              </a:rPr>
              <a:t>gói</a:t>
            </a:r>
            <a:r>
              <a:rPr lang="en-US" sz="2500" dirty="0">
                <a:solidFill>
                  <a:schemeClr val="tx1"/>
                </a:solidFill>
              </a:rPr>
              <a:t> </a:t>
            </a:r>
            <a:r>
              <a:rPr lang="en-US" sz="2500" dirty="0" err="1">
                <a:solidFill>
                  <a:schemeClr val="tx1"/>
                </a:solidFill>
              </a:rPr>
              <a:t>phổ</a:t>
            </a:r>
            <a:r>
              <a:rPr lang="en-US" sz="2500" dirty="0">
                <a:solidFill>
                  <a:schemeClr val="tx1"/>
                </a:solidFill>
              </a:rPr>
              <a:t> </a:t>
            </a:r>
            <a:r>
              <a:rPr lang="en-US" sz="2500" dirty="0" err="1">
                <a:solidFill>
                  <a:schemeClr val="tx1"/>
                </a:solidFill>
              </a:rPr>
              <a:t>biến</a:t>
            </a:r>
            <a:endParaRPr lang="en-US" sz="2500" dirty="0">
              <a:solidFill>
                <a:schemeClr val="tx1"/>
              </a:solidFill>
            </a:endParaRPr>
          </a:p>
        </p:txBody>
      </p:sp>
      <p:sp>
        <p:nvSpPr>
          <p:cNvPr id="9" name="Title 1">
            <a:extLst>
              <a:ext uri="{FF2B5EF4-FFF2-40B4-BE49-F238E27FC236}">
                <a16:creationId xmlns:a16="http://schemas.microsoft.com/office/drawing/2014/main" id="{E96E41EB-3609-E35F-A3D8-737A9B2A3789}"/>
              </a:ext>
            </a:extLst>
          </p:cNvPr>
          <p:cNvSpPr txBox="1">
            <a:spLocks/>
          </p:cNvSpPr>
          <p:nvPr/>
        </p:nvSpPr>
        <p:spPr>
          <a:xfrm>
            <a:off x="3944408" y="1427887"/>
            <a:ext cx="1483784"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err="1">
                <a:solidFill>
                  <a:schemeClr val="tx1"/>
                </a:solidFill>
              </a:rPr>
              <a:t>ASPack</a:t>
            </a:r>
            <a:endParaRPr lang="en-US" sz="2500" dirty="0">
              <a:solidFill>
                <a:schemeClr val="tx1"/>
              </a:solidFill>
            </a:endParaRPr>
          </a:p>
        </p:txBody>
      </p:sp>
      <p:pic>
        <p:nvPicPr>
          <p:cNvPr id="6" name="Picture 5" descr="ASPack Software - Application for compression, packing and protection ...">
            <a:extLst>
              <a:ext uri="{FF2B5EF4-FFF2-40B4-BE49-F238E27FC236}">
                <a16:creationId xmlns:a16="http://schemas.microsoft.com/office/drawing/2014/main" id="{DC6835F9-6D35-D258-B637-D9F4C9DEA2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35885" y="2076813"/>
            <a:ext cx="3872230" cy="1115060"/>
          </a:xfrm>
          <a:prstGeom prst="rect">
            <a:avLst/>
          </a:prstGeom>
          <a:noFill/>
          <a:ln>
            <a:noFill/>
          </a:ln>
        </p:spPr>
      </p:pic>
    </p:spTree>
    <p:extLst>
      <p:ext uri="{BB962C8B-B14F-4D97-AF65-F5344CB8AC3E}">
        <p14:creationId xmlns:p14="http://schemas.microsoft.com/office/powerpoint/2010/main" val="3000053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15126-D972-ABBE-027A-2046B54F5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8C1FF4-38DE-A4BE-C565-184B8B550989}"/>
              </a:ext>
            </a:extLst>
          </p:cNvPr>
          <p:cNvSpPr>
            <a:spLocks noGrp="1"/>
          </p:cNvSpPr>
          <p:nvPr>
            <p:ph type="title"/>
          </p:nvPr>
        </p:nvSpPr>
        <p:spPr/>
        <p:txBody>
          <a:bodyPr>
            <a:normAutofit fontScale="90000"/>
          </a:bodyPr>
          <a:lstStyle/>
          <a:p>
            <a:pPr marL="292735" indent="-292735" defTabSz="385571">
              <a:spcBef>
                <a:spcPts val="2700"/>
              </a:spcBef>
              <a:defRPr sz="1800"/>
            </a:pPr>
            <a:r>
              <a:rPr lang="vi-VN" sz="3200" b="1" dirty="0">
                <a:solidFill>
                  <a:srgbClr val="FF0000"/>
                </a:solidFill>
              </a:rPr>
              <a:t>Phần II:</a:t>
            </a:r>
            <a:r>
              <a:rPr lang="en-US" sz="3200" b="1" dirty="0">
                <a:solidFill>
                  <a:srgbClr val="FF0000"/>
                </a:solidFill>
              </a:rPr>
              <a:t> </a:t>
            </a:r>
            <a:r>
              <a:rPr lang="en-US" sz="3200" b="1" dirty="0" err="1">
                <a:solidFill>
                  <a:srgbClr val="FF0000"/>
                </a:solidFill>
              </a:rPr>
              <a:t>Cơ</a:t>
            </a:r>
            <a:r>
              <a:rPr lang="en-US" sz="3200" b="1" dirty="0">
                <a:solidFill>
                  <a:srgbClr val="FF0000"/>
                </a:solidFill>
              </a:rPr>
              <a:t> </a:t>
            </a:r>
            <a:r>
              <a:rPr lang="en-US" sz="3200" b="1" dirty="0" err="1">
                <a:solidFill>
                  <a:srgbClr val="FF0000"/>
                </a:solidFill>
              </a:rPr>
              <a:t>sở</a:t>
            </a:r>
            <a:r>
              <a:rPr lang="en-US" sz="3200" b="1" dirty="0">
                <a:solidFill>
                  <a:srgbClr val="FF0000"/>
                </a:solidFill>
              </a:rPr>
              <a:t> </a:t>
            </a:r>
            <a:r>
              <a:rPr lang="en-US" sz="3200" b="1" dirty="0" err="1">
                <a:solidFill>
                  <a:srgbClr val="FF0000"/>
                </a:solidFill>
              </a:rPr>
              <a:t>lý</a:t>
            </a:r>
            <a:r>
              <a:rPr lang="en-US" sz="3200" b="1" dirty="0">
                <a:solidFill>
                  <a:srgbClr val="FF0000"/>
                </a:solidFill>
              </a:rPr>
              <a:t> </a:t>
            </a:r>
            <a:r>
              <a:rPr lang="en-US" sz="3200" b="1" dirty="0" err="1">
                <a:solidFill>
                  <a:srgbClr val="FF0000"/>
                </a:solidFill>
              </a:rPr>
              <a:t>thuyết</a:t>
            </a:r>
            <a:endParaRPr lang="en-US" sz="3200" b="1" dirty="0">
              <a:solidFill>
                <a:srgbClr val="FF0000"/>
              </a:solidFill>
            </a:endParaRPr>
          </a:p>
        </p:txBody>
      </p:sp>
      <p:sp>
        <p:nvSpPr>
          <p:cNvPr id="3" name="Content Placeholder 2">
            <a:extLst>
              <a:ext uri="{FF2B5EF4-FFF2-40B4-BE49-F238E27FC236}">
                <a16:creationId xmlns:a16="http://schemas.microsoft.com/office/drawing/2014/main" id="{451FA8CE-2298-ADF9-B594-905DC408A417}"/>
              </a:ext>
            </a:extLst>
          </p:cNvPr>
          <p:cNvSpPr>
            <a:spLocks noGrp="1"/>
          </p:cNvSpPr>
          <p:nvPr>
            <p:ph idx="1"/>
          </p:nvPr>
        </p:nvSpPr>
        <p:spPr>
          <a:xfrm>
            <a:off x="0" y="2140064"/>
            <a:ext cx="4466264" cy="4163485"/>
          </a:xfrm>
        </p:spPr>
        <p:txBody>
          <a:bodyPr>
            <a:noAutofit/>
          </a:bodyPr>
          <a:lstStyle/>
          <a:p>
            <a:pPr marL="0" indent="0" algn="ctr">
              <a:lnSpc>
                <a:spcPct val="100000"/>
              </a:lnSpc>
              <a:buNone/>
            </a:pPr>
            <a:r>
              <a:rPr lang="en-US" sz="1800" b="1" dirty="0" err="1">
                <a:ea typeface="Calibri" panose="020F0502020204030204" pitchFamily="34" charset="0"/>
              </a:rPr>
              <a:t>Ưu</a:t>
            </a:r>
            <a:r>
              <a:rPr lang="en-US" sz="1800" b="1" dirty="0">
                <a:ea typeface="Calibri" panose="020F0502020204030204" pitchFamily="34" charset="0"/>
              </a:rPr>
              <a:t> </a:t>
            </a:r>
            <a:r>
              <a:rPr lang="en-US" sz="1800" b="1" dirty="0" err="1">
                <a:ea typeface="Calibri" panose="020F0502020204030204" pitchFamily="34" charset="0"/>
              </a:rPr>
              <a:t>điểm</a:t>
            </a:r>
            <a:endParaRPr lang="en-US" sz="1800" b="1" dirty="0">
              <a:ea typeface="Calibri" panose="020F0502020204030204" pitchFamily="34" charset="0"/>
            </a:endParaRPr>
          </a:p>
          <a:p>
            <a:pPr marL="342900" lvl="0" indent="-342900" algn="just">
              <a:lnSpc>
                <a:spcPct val="100000"/>
              </a:lnSpc>
              <a:buFont typeface="Symbol" panose="05050102010706020507" pitchFamily="18" charset="2"/>
              <a:buChar char=""/>
            </a:pPr>
            <a:r>
              <a:rPr lang="en-US" sz="1800" dirty="0" err="1">
                <a:effectLst/>
                <a:ea typeface="Calibri" panose="020F0502020204030204" pitchFamily="34" charset="0"/>
              </a:rPr>
              <a:t>Giảm</a:t>
            </a:r>
            <a:r>
              <a:rPr lang="en-US" sz="1800" dirty="0">
                <a:effectLst/>
                <a:ea typeface="Calibri" panose="020F0502020204030204" pitchFamily="34" charset="0"/>
              </a:rPr>
              <a:t> </a:t>
            </a:r>
            <a:r>
              <a:rPr lang="en-US" sz="1800" dirty="0" err="1">
                <a:effectLst/>
                <a:ea typeface="Calibri" panose="020F0502020204030204" pitchFamily="34" charset="0"/>
              </a:rPr>
              <a:t>kích</a:t>
            </a:r>
            <a:r>
              <a:rPr lang="en-US" sz="1800" dirty="0">
                <a:effectLst/>
                <a:ea typeface="Calibri" panose="020F0502020204030204" pitchFamily="34" charset="0"/>
              </a:rPr>
              <a:t> </a:t>
            </a:r>
            <a:r>
              <a:rPr lang="en-US" sz="1800" dirty="0" err="1">
                <a:effectLst/>
                <a:ea typeface="Calibri" panose="020F0502020204030204" pitchFamily="34" charset="0"/>
              </a:rPr>
              <a:t>thước</a:t>
            </a:r>
            <a:r>
              <a:rPr lang="en-US" sz="1800" dirty="0">
                <a:effectLst/>
                <a:ea typeface="Calibri" panose="020F0502020204030204" pitchFamily="34" charset="0"/>
              </a:rPr>
              <a:t> </a:t>
            </a:r>
            <a:r>
              <a:rPr lang="en-US" sz="1800" dirty="0" err="1">
                <a:effectLst/>
                <a:ea typeface="Calibri" panose="020F0502020204030204" pitchFamily="34" charset="0"/>
              </a:rPr>
              <a:t>tệp</a:t>
            </a:r>
            <a:r>
              <a:rPr lang="en-US" sz="1800" dirty="0">
                <a:effectLst/>
                <a:ea typeface="Calibri" panose="020F0502020204030204" pitchFamily="34" charset="0"/>
              </a:rPr>
              <a:t> </a:t>
            </a:r>
            <a:r>
              <a:rPr lang="en-US" sz="1800" dirty="0" err="1">
                <a:effectLst/>
                <a:ea typeface="Calibri" panose="020F0502020204030204" pitchFamily="34" charset="0"/>
              </a:rPr>
              <a:t>thực</a:t>
            </a:r>
            <a:r>
              <a:rPr lang="en-US" sz="1800" dirty="0">
                <a:effectLst/>
                <a:ea typeface="Calibri" panose="020F0502020204030204" pitchFamily="34" charset="0"/>
              </a:rPr>
              <a:t> </a:t>
            </a:r>
            <a:r>
              <a:rPr lang="en-US" sz="1800" dirty="0" err="1">
                <a:effectLst/>
                <a:ea typeface="Calibri" panose="020F0502020204030204" pitchFamily="34" charset="0"/>
              </a:rPr>
              <a:t>thi</a:t>
            </a:r>
            <a:r>
              <a:rPr lang="en-US" sz="1800" dirty="0">
                <a:effectLst/>
                <a:ea typeface="Calibri" panose="020F0502020204030204" pitchFamily="34" charset="0"/>
              </a:rPr>
              <a:t> </a:t>
            </a:r>
            <a:r>
              <a:rPr lang="en-US" sz="1800" dirty="0" err="1">
                <a:effectLst/>
                <a:ea typeface="Calibri" panose="020F0502020204030204" pitchFamily="34" charset="0"/>
              </a:rPr>
              <a:t>lên</a:t>
            </a:r>
            <a:r>
              <a:rPr lang="en-US" sz="1800" dirty="0">
                <a:effectLst/>
                <a:ea typeface="Calibri" panose="020F0502020204030204" pitchFamily="34" charset="0"/>
              </a:rPr>
              <a:t> </a:t>
            </a:r>
            <a:r>
              <a:rPr lang="en-US" sz="1800" dirty="0" err="1">
                <a:effectLst/>
                <a:ea typeface="Calibri" panose="020F0502020204030204" pitchFamily="34" charset="0"/>
              </a:rPr>
              <a:t>đến</a:t>
            </a:r>
            <a:r>
              <a:rPr lang="en-US" sz="1800" dirty="0">
                <a:effectLst/>
                <a:ea typeface="Calibri" panose="020F0502020204030204" pitchFamily="34" charset="0"/>
              </a:rPr>
              <a:t> 70%, </a:t>
            </a:r>
            <a:r>
              <a:rPr lang="en-US" sz="1800" dirty="0" err="1">
                <a:effectLst/>
                <a:ea typeface="Calibri" panose="020F0502020204030204" pitchFamily="34" charset="0"/>
              </a:rPr>
              <a:t>giúp</a:t>
            </a:r>
            <a:r>
              <a:rPr lang="en-US" sz="1800" dirty="0">
                <a:effectLst/>
                <a:ea typeface="Calibri" panose="020F0502020204030204" pitchFamily="34" charset="0"/>
              </a:rPr>
              <a:t> </a:t>
            </a:r>
            <a:r>
              <a:rPr lang="en-US" sz="1800" dirty="0" err="1">
                <a:effectLst/>
                <a:ea typeface="Calibri" panose="020F0502020204030204" pitchFamily="34" charset="0"/>
              </a:rPr>
              <a:t>tối</a:t>
            </a:r>
            <a:r>
              <a:rPr lang="en-US" sz="1800" dirty="0">
                <a:effectLst/>
                <a:ea typeface="Calibri" panose="020F0502020204030204" pitchFamily="34" charset="0"/>
              </a:rPr>
              <a:t> </a:t>
            </a:r>
            <a:r>
              <a:rPr lang="en-US" sz="1800" dirty="0" err="1">
                <a:effectLst/>
                <a:ea typeface="Calibri" panose="020F0502020204030204" pitchFamily="34" charset="0"/>
              </a:rPr>
              <a:t>ưu</a:t>
            </a:r>
            <a:r>
              <a:rPr lang="en-US" sz="1800" dirty="0">
                <a:effectLst/>
                <a:ea typeface="Calibri" panose="020F0502020204030204" pitchFamily="34" charset="0"/>
              </a:rPr>
              <a:t> </a:t>
            </a:r>
            <a:r>
              <a:rPr lang="en-US" sz="1800" dirty="0" err="1">
                <a:effectLst/>
                <a:ea typeface="Calibri" panose="020F0502020204030204" pitchFamily="34" charset="0"/>
              </a:rPr>
              <a:t>hóa</a:t>
            </a:r>
            <a:r>
              <a:rPr lang="en-US" sz="1800" dirty="0">
                <a:effectLst/>
                <a:ea typeface="Calibri" panose="020F0502020204030204" pitchFamily="34" charset="0"/>
              </a:rPr>
              <a:t> dung </a:t>
            </a:r>
            <a:r>
              <a:rPr lang="en-US" sz="1800" dirty="0" err="1">
                <a:effectLst/>
                <a:ea typeface="Calibri" panose="020F0502020204030204" pitchFamily="34" charset="0"/>
              </a:rPr>
              <a:t>lượng</a:t>
            </a:r>
            <a:r>
              <a:rPr lang="en-US" sz="1800" dirty="0">
                <a:effectLst/>
                <a:ea typeface="Calibri" panose="020F0502020204030204" pitchFamily="34" charset="0"/>
              </a:rPr>
              <a:t> </a:t>
            </a:r>
            <a:r>
              <a:rPr lang="en-US" sz="1800" dirty="0" err="1">
                <a:effectLst/>
                <a:ea typeface="Calibri" panose="020F0502020204030204" pitchFamily="34" charset="0"/>
              </a:rPr>
              <a:t>lưu</a:t>
            </a:r>
            <a:r>
              <a:rPr lang="en-US" sz="1800" dirty="0">
                <a:effectLst/>
                <a:ea typeface="Calibri" panose="020F0502020204030204" pitchFamily="34" charset="0"/>
              </a:rPr>
              <a:t> </a:t>
            </a:r>
            <a:r>
              <a:rPr lang="en-US" sz="1800" dirty="0" err="1">
                <a:effectLst/>
                <a:ea typeface="Calibri" panose="020F0502020204030204" pitchFamily="34" charset="0"/>
              </a:rPr>
              <a:t>trữ</a:t>
            </a:r>
            <a:r>
              <a:rPr lang="en-US" sz="1800" dirty="0">
                <a:effectLst/>
                <a:ea typeface="Calibri" panose="020F0502020204030204" pitchFamily="34" charset="0"/>
              </a:rPr>
              <a:t>.</a:t>
            </a:r>
          </a:p>
          <a:p>
            <a:pPr marL="342900" lvl="0" indent="-342900" algn="just">
              <a:lnSpc>
                <a:spcPct val="100000"/>
              </a:lnSpc>
              <a:buFont typeface="Symbol" panose="05050102010706020507" pitchFamily="18" charset="2"/>
              <a:buChar char=""/>
            </a:pPr>
            <a:r>
              <a:rPr lang="en-US" sz="1800" dirty="0" err="1">
                <a:effectLst/>
                <a:ea typeface="Calibri" panose="020F0502020204030204" pitchFamily="34" charset="0"/>
              </a:rPr>
              <a:t>Các</a:t>
            </a:r>
            <a:r>
              <a:rPr lang="en-US" sz="1800" dirty="0">
                <a:effectLst/>
                <a:ea typeface="Calibri" panose="020F0502020204030204" pitchFamily="34" charset="0"/>
              </a:rPr>
              <a:t> </a:t>
            </a:r>
            <a:r>
              <a:rPr lang="en-US" sz="1800" dirty="0" err="1">
                <a:effectLst/>
                <a:ea typeface="Calibri" panose="020F0502020204030204" pitchFamily="34" charset="0"/>
              </a:rPr>
              <a:t>ứng</a:t>
            </a:r>
            <a:r>
              <a:rPr lang="en-US" sz="1800" dirty="0">
                <a:effectLst/>
                <a:ea typeface="Calibri" panose="020F0502020204030204" pitchFamily="34" charset="0"/>
              </a:rPr>
              <a:t> </a:t>
            </a:r>
            <a:r>
              <a:rPr lang="en-US" sz="1800" dirty="0" err="1">
                <a:effectLst/>
                <a:ea typeface="Calibri" panose="020F0502020204030204" pitchFamily="34" charset="0"/>
              </a:rPr>
              <a:t>dụng</a:t>
            </a:r>
            <a:r>
              <a:rPr lang="en-US" sz="1800" dirty="0">
                <a:effectLst/>
                <a:ea typeface="Calibri" panose="020F0502020204030204" pitchFamily="34" charset="0"/>
              </a:rPr>
              <a:t> Windows </a:t>
            </a:r>
            <a:r>
              <a:rPr lang="en-US" sz="1800" dirty="0" err="1">
                <a:effectLst/>
                <a:ea typeface="Calibri" panose="020F0502020204030204" pitchFamily="34" charset="0"/>
              </a:rPr>
              <a:t>nhúng</a:t>
            </a:r>
            <a:r>
              <a:rPr lang="en-US" sz="1800" dirty="0">
                <a:effectLst/>
                <a:ea typeface="Calibri" panose="020F0502020204030204" pitchFamily="34" charset="0"/>
              </a:rPr>
              <a:t> </a:t>
            </a:r>
            <a:r>
              <a:rPr lang="en-US" sz="1800" dirty="0" err="1">
                <a:effectLst/>
                <a:ea typeface="Calibri" panose="020F0502020204030204" pitchFamily="34" charset="0"/>
              </a:rPr>
              <a:t>yêu</a:t>
            </a:r>
            <a:r>
              <a:rPr lang="en-US" sz="1800" dirty="0">
                <a:effectLst/>
                <a:ea typeface="Calibri" panose="020F0502020204030204" pitchFamily="34" charset="0"/>
              </a:rPr>
              <a:t> </a:t>
            </a:r>
            <a:r>
              <a:rPr lang="en-US" sz="1800" dirty="0" err="1">
                <a:effectLst/>
                <a:ea typeface="Calibri" panose="020F0502020204030204" pitchFamily="34" charset="0"/>
              </a:rPr>
              <a:t>cầu</a:t>
            </a:r>
            <a:r>
              <a:rPr lang="en-US" sz="1800" dirty="0">
                <a:effectLst/>
                <a:ea typeface="Calibri" panose="020F0502020204030204" pitchFamily="34" charset="0"/>
              </a:rPr>
              <a:t> </a:t>
            </a:r>
            <a:r>
              <a:rPr lang="en-US" sz="1800" dirty="0" err="1">
                <a:effectLst/>
                <a:ea typeface="Calibri" panose="020F0502020204030204" pitchFamily="34" charset="0"/>
              </a:rPr>
              <a:t>ít</a:t>
            </a:r>
            <a:r>
              <a:rPr lang="en-US" sz="1800" dirty="0">
                <a:effectLst/>
                <a:ea typeface="Calibri" panose="020F0502020204030204" pitchFamily="34" charset="0"/>
              </a:rPr>
              <a:t> </a:t>
            </a:r>
            <a:r>
              <a:rPr lang="en-US" sz="1800" dirty="0" err="1">
                <a:effectLst/>
                <a:ea typeface="Calibri" panose="020F0502020204030204" pitchFamily="34" charset="0"/>
              </a:rPr>
              <a:t>không</a:t>
            </a:r>
            <a:r>
              <a:rPr lang="en-US" sz="1800" dirty="0">
                <a:effectLst/>
                <a:ea typeface="Calibri" panose="020F0502020204030204" pitchFamily="34" charset="0"/>
              </a:rPr>
              <a:t> </a:t>
            </a:r>
            <a:r>
              <a:rPr lang="en-US" sz="1800" dirty="0" err="1">
                <a:effectLst/>
                <a:ea typeface="Calibri" panose="020F0502020204030204" pitchFamily="34" charset="0"/>
              </a:rPr>
              <a:t>gian</a:t>
            </a:r>
            <a:r>
              <a:rPr lang="en-US" sz="1800" dirty="0">
                <a:effectLst/>
                <a:ea typeface="Calibri" panose="020F0502020204030204" pitchFamily="34" charset="0"/>
              </a:rPr>
              <a:t> </a:t>
            </a:r>
            <a:r>
              <a:rPr lang="en-US" sz="1800" dirty="0" err="1">
                <a:effectLst/>
                <a:ea typeface="Calibri" panose="020F0502020204030204" pitchFamily="34" charset="0"/>
              </a:rPr>
              <a:t>lưu</a:t>
            </a:r>
            <a:r>
              <a:rPr lang="en-US" sz="1800" dirty="0">
                <a:effectLst/>
                <a:ea typeface="Calibri" panose="020F0502020204030204" pitchFamily="34" charset="0"/>
              </a:rPr>
              <a:t> </a:t>
            </a:r>
            <a:r>
              <a:rPr lang="en-US" sz="1800" dirty="0" err="1">
                <a:effectLst/>
                <a:ea typeface="Calibri" panose="020F0502020204030204" pitchFamily="34" charset="0"/>
              </a:rPr>
              <a:t>trữ</a:t>
            </a:r>
            <a:r>
              <a:rPr lang="en-US" sz="1800" dirty="0">
                <a:effectLst/>
                <a:ea typeface="Calibri" panose="020F0502020204030204" pitchFamily="34" charset="0"/>
              </a:rPr>
              <a:t> </a:t>
            </a:r>
            <a:r>
              <a:rPr lang="en-US" sz="1800" dirty="0" err="1">
                <a:effectLst/>
                <a:ea typeface="Calibri" panose="020F0502020204030204" pitchFamily="34" charset="0"/>
              </a:rPr>
              <a:t>hơn</a:t>
            </a:r>
            <a:r>
              <a:rPr lang="en-US" sz="1800" dirty="0">
                <a:effectLst/>
                <a:ea typeface="Calibri" panose="020F0502020204030204" pitchFamily="34" charset="0"/>
              </a:rPr>
              <a:t> </a:t>
            </a:r>
            <a:r>
              <a:rPr lang="en-US" sz="1800" dirty="0" err="1">
                <a:effectLst/>
                <a:ea typeface="Calibri" panose="020F0502020204030204" pitchFamily="34" charset="0"/>
              </a:rPr>
              <a:t>đáng</a:t>
            </a:r>
            <a:r>
              <a:rPr lang="en-US" sz="1800" dirty="0">
                <a:effectLst/>
                <a:ea typeface="Calibri" panose="020F0502020204030204" pitchFamily="34" charset="0"/>
              </a:rPr>
              <a:t> </a:t>
            </a:r>
            <a:r>
              <a:rPr lang="en-US" sz="1800" dirty="0" err="1">
                <a:effectLst/>
                <a:ea typeface="Calibri" panose="020F0502020204030204" pitchFamily="34" charset="0"/>
              </a:rPr>
              <a:t>kể</a:t>
            </a:r>
            <a:r>
              <a:rPr lang="en-US" sz="1800" dirty="0">
                <a:effectLst/>
                <a:ea typeface="Calibri" panose="020F0502020204030204" pitchFamily="34" charset="0"/>
              </a:rPr>
              <a:t>.</a:t>
            </a:r>
          </a:p>
          <a:p>
            <a:pPr marL="342900" lvl="0" indent="-342900" algn="just">
              <a:lnSpc>
                <a:spcPct val="100000"/>
              </a:lnSpc>
              <a:buFont typeface="Symbol" panose="05050102010706020507" pitchFamily="18" charset="2"/>
              <a:buChar char=""/>
            </a:pPr>
            <a:r>
              <a:rPr lang="en-US" sz="1800" dirty="0" err="1">
                <a:effectLst/>
                <a:ea typeface="Calibri" panose="020F0502020204030204" pitchFamily="34" charset="0"/>
              </a:rPr>
              <a:t>Bảo</a:t>
            </a:r>
            <a:r>
              <a:rPr lang="en-US" sz="1800" dirty="0">
                <a:effectLst/>
                <a:ea typeface="Calibri" panose="020F0502020204030204" pitchFamily="34" charset="0"/>
              </a:rPr>
              <a:t> </a:t>
            </a:r>
            <a:r>
              <a:rPr lang="en-US" sz="1800" dirty="0" err="1">
                <a:effectLst/>
                <a:ea typeface="Calibri" panose="020F0502020204030204" pitchFamily="34" charset="0"/>
              </a:rPr>
              <a:t>vệ</a:t>
            </a:r>
            <a:r>
              <a:rPr lang="en-US" sz="1800" dirty="0">
                <a:effectLst/>
                <a:ea typeface="Calibri" panose="020F0502020204030204" pitchFamily="34" charset="0"/>
              </a:rPr>
              <a:t> </a:t>
            </a:r>
            <a:r>
              <a:rPr lang="en-US" sz="1800" dirty="0" err="1">
                <a:effectLst/>
                <a:ea typeface="Calibri" panose="020F0502020204030204" pitchFamily="34" charset="0"/>
              </a:rPr>
              <a:t>tài</a:t>
            </a:r>
            <a:r>
              <a:rPr lang="en-US" sz="1800" dirty="0">
                <a:effectLst/>
                <a:ea typeface="Calibri" panose="020F0502020204030204" pitchFamily="34" charset="0"/>
              </a:rPr>
              <a:t> </a:t>
            </a:r>
            <a:r>
              <a:rPr lang="en-US" sz="1800" dirty="0" err="1">
                <a:effectLst/>
                <a:ea typeface="Calibri" panose="020F0502020204030204" pitchFamily="34" charset="0"/>
              </a:rPr>
              <a:t>nguyên</a:t>
            </a:r>
            <a:r>
              <a:rPr lang="en-US" sz="1800" dirty="0">
                <a:effectLst/>
                <a:ea typeface="Calibri" panose="020F0502020204030204" pitchFamily="34" charset="0"/>
              </a:rPr>
              <a:t> </a:t>
            </a:r>
            <a:r>
              <a:rPr lang="en-US" sz="1800" dirty="0" err="1">
                <a:effectLst/>
                <a:ea typeface="Calibri" panose="020F0502020204030204" pitchFamily="34" charset="0"/>
              </a:rPr>
              <a:t>và</a:t>
            </a:r>
            <a:r>
              <a:rPr lang="en-US" sz="1800" dirty="0">
                <a:effectLst/>
                <a:ea typeface="Calibri" panose="020F0502020204030204" pitchFamily="34" charset="0"/>
              </a:rPr>
              <a:t> </a:t>
            </a:r>
            <a:r>
              <a:rPr lang="en-US" sz="1800" dirty="0" err="1">
                <a:effectLst/>
                <a:ea typeface="Calibri" panose="020F0502020204030204" pitchFamily="34" charset="0"/>
              </a:rPr>
              <a:t>mã</a:t>
            </a:r>
            <a:r>
              <a:rPr lang="en-US" sz="1800" dirty="0">
                <a:effectLst/>
                <a:ea typeface="Calibri" panose="020F0502020204030204" pitchFamily="34" charset="0"/>
              </a:rPr>
              <a:t> </a:t>
            </a:r>
            <a:r>
              <a:rPr lang="en-US" sz="1800" dirty="0" err="1">
                <a:effectLst/>
                <a:ea typeface="Calibri" panose="020F0502020204030204" pitchFamily="34" charset="0"/>
              </a:rPr>
              <a:t>nguồn</a:t>
            </a:r>
            <a:r>
              <a:rPr lang="en-US" sz="1800" dirty="0">
                <a:effectLst/>
                <a:ea typeface="Calibri" panose="020F0502020204030204" pitchFamily="34" charset="0"/>
              </a:rPr>
              <a:t> </a:t>
            </a:r>
            <a:r>
              <a:rPr lang="en-US" sz="1800" dirty="0" err="1">
                <a:effectLst/>
                <a:ea typeface="Calibri" panose="020F0502020204030204" pitchFamily="34" charset="0"/>
              </a:rPr>
              <a:t>khỏi</a:t>
            </a:r>
            <a:r>
              <a:rPr lang="en-US" sz="1800" dirty="0">
                <a:effectLst/>
                <a:ea typeface="Calibri" panose="020F0502020204030204" pitchFamily="34" charset="0"/>
              </a:rPr>
              <a:t> </a:t>
            </a:r>
            <a:r>
              <a:rPr lang="en-US" sz="1800" dirty="0" err="1">
                <a:effectLst/>
                <a:ea typeface="Calibri" panose="020F0502020204030204" pitchFamily="34" charset="0"/>
              </a:rPr>
              <a:t>việc</a:t>
            </a:r>
            <a:r>
              <a:rPr lang="en-US" sz="1800" dirty="0">
                <a:effectLst/>
                <a:ea typeface="Calibri" panose="020F0502020204030204" pitchFamily="34" charset="0"/>
              </a:rPr>
              <a:t> </a:t>
            </a:r>
            <a:r>
              <a:rPr lang="en-US" sz="1800" dirty="0" err="1">
                <a:effectLst/>
                <a:ea typeface="Calibri" panose="020F0502020204030204" pitchFamily="34" charset="0"/>
              </a:rPr>
              <a:t>xem</a:t>
            </a:r>
            <a:r>
              <a:rPr lang="en-US" sz="1800" dirty="0">
                <a:effectLst/>
                <a:ea typeface="Calibri" panose="020F0502020204030204" pitchFamily="34" charset="0"/>
              </a:rPr>
              <a:t> </a:t>
            </a:r>
            <a:r>
              <a:rPr lang="en-US" sz="1800" dirty="0" err="1">
                <a:effectLst/>
                <a:ea typeface="Calibri" panose="020F0502020204030204" pitchFamily="34" charset="0"/>
              </a:rPr>
              <a:t>trộm</a:t>
            </a:r>
            <a:r>
              <a:rPr lang="en-US" sz="1800" dirty="0">
                <a:effectLst/>
                <a:ea typeface="Calibri" panose="020F0502020204030204" pitchFamily="34" charset="0"/>
              </a:rPr>
              <a:t>, </a:t>
            </a:r>
            <a:r>
              <a:rPr lang="en-US" sz="1800" dirty="0" err="1">
                <a:effectLst/>
                <a:ea typeface="Calibri" panose="020F0502020204030204" pitchFamily="34" charset="0"/>
              </a:rPr>
              <a:t>công</a:t>
            </a:r>
            <a:r>
              <a:rPr lang="en-US" sz="1800" dirty="0">
                <a:effectLst/>
                <a:ea typeface="Calibri" panose="020F0502020204030204" pitchFamily="34" charset="0"/>
              </a:rPr>
              <a:t> </a:t>
            </a:r>
            <a:r>
              <a:rPr lang="en-US" sz="1800" dirty="0" err="1">
                <a:effectLst/>
                <a:ea typeface="Calibri" panose="020F0502020204030204" pitchFamily="34" charset="0"/>
              </a:rPr>
              <a:t>cụ</a:t>
            </a:r>
            <a:r>
              <a:rPr lang="en-US" sz="1800" dirty="0">
                <a:effectLst/>
                <a:ea typeface="Calibri" panose="020F0502020204030204" pitchFamily="34" charset="0"/>
              </a:rPr>
              <a:t> </a:t>
            </a:r>
            <a:r>
              <a:rPr lang="en-US" sz="1800" dirty="0" err="1">
                <a:effectLst/>
                <a:ea typeface="Calibri" panose="020F0502020204030204" pitchFamily="34" charset="0"/>
              </a:rPr>
              <a:t>phân</a:t>
            </a:r>
            <a:r>
              <a:rPr lang="en-US" sz="1800" dirty="0">
                <a:effectLst/>
                <a:ea typeface="Calibri" panose="020F0502020204030204" pitchFamily="34" charset="0"/>
              </a:rPr>
              <a:t> </a:t>
            </a:r>
            <a:r>
              <a:rPr lang="en-US" sz="1800" dirty="0" err="1">
                <a:effectLst/>
                <a:ea typeface="Calibri" panose="020F0502020204030204" pitchFamily="34" charset="0"/>
              </a:rPr>
              <a:t>tích</a:t>
            </a:r>
            <a:r>
              <a:rPr lang="en-US" sz="1800" dirty="0">
                <a:effectLst/>
                <a:ea typeface="Calibri" panose="020F0502020204030204" pitchFamily="34" charset="0"/>
              </a:rPr>
              <a:t> </a:t>
            </a:r>
            <a:r>
              <a:rPr lang="en-US" sz="1800" dirty="0" err="1">
                <a:effectLst/>
                <a:ea typeface="Calibri" panose="020F0502020204030204" pitchFamily="34" charset="0"/>
              </a:rPr>
              <a:t>mã</a:t>
            </a:r>
            <a:r>
              <a:rPr lang="en-US" sz="1800" dirty="0">
                <a:effectLst/>
                <a:ea typeface="Calibri" panose="020F0502020204030204" pitchFamily="34" charset="0"/>
              </a:rPr>
              <a:t> (disassemblers) </a:t>
            </a:r>
            <a:r>
              <a:rPr lang="en-US" sz="1800" dirty="0" err="1">
                <a:effectLst/>
                <a:ea typeface="Calibri" panose="020F0502020204030204" pitchFamily="34" charset="0"/>
              </a:rPr>
              <a:t>và</a:t>
            </a:r>
            <a:r>
              <a:rPr lang="en-US" sz="1800" dirty="0">
                <a:effectLst/>
                <a:ea typeface="Calibri" panose="020F0502020204030204" pitchFamily="34" charset="0"/>
              </a:rPr>
              <a:t> </a:t>
            </a:r>
            <a:r>
              <a:rPr lang="en-US" sz="1800" dirty="0" err="1">
                <a:effectLst/>
                <a:ea typeface="Calibri" panose="020F0502020204030204" pitchFamily="34" charset="0"/>
              </a:rPr>
              <a:t>dịch</a:t>
            </a:r>
            <a:r>
              <a:rPr lang="en-US" sz="1800" dirty="0">
                <a:effectLst/>
                <a:ea typeface="Calibri" panose="020F0502020204030204" pitchFamily="34" charset="0"/>
              </a:rPr>
              <a:t> </a:t>
            </a:r>
            <a:r>
              <a:rPr lang="en-US" sz="1800" dirty="0" err="1">
                <a:effectLst/>
                <a:ea typeface="Calibri" panose="020F0502020204030204" pitchFamily="34" charset="0"/>
              </a:rPr>
              <a:t>ngược</a:t>
            </a:r>
            <a:r>
              <a:rPr lang="en-US" sz="1800" dirty="0">
                <a:effectLst/>
                <a:ea typeface="Calibri" panose="020F0502020204030204" pitchFamily="34" charset="0"/>
              </a:rPr>
              <a:t> (</a:t>
            </a:r>
            <a:r>
              <a:rPr lang="en-US" sz="1800" dirty="0" err="1">
                <a:effectLst/>
                <a:ea typeface="Calibri" panose="020F0502020204030204" pitchFamily="34" charset="0"/>
              </a:rPr>
              <a:t>decompilers</a:t>
            </a:r>
            <a:r>
              <a:rPr lang="en-US" sz="1800" dirty="0">
                <a:effectLst/>
                <a:ea typeface="Calibri" panose="020F0502020204030204" pitchFamily="34" charset="0"/>
              </a:rPr>
              <a:t>).</a:t>
            </a:r>
          </a:p>
          <a:p>
            <a:pPr marL="342900" lvl="0" indent="-342900" algn="just">
              <a:lnSpc>
                <a:spcPct val="100000"/>
              </a:lnSpc>
              <a:spcAft>
                <a:spcPts val="800"/>
              </a:spcAft>
              <a:buFont typeface="Symbol" panose="05050102010706020507" pitchFamily="18" charset="2"/>
              <a:buChar char=""/>
            </a:pPr>
            <a:r>
              <a:rPr lang="en-US" sz="1800" dirty="0" err="1">
                <a:effectLst/>
                <a:ea typeface="Calibri" panose="020F0502020204030204" pitchFamily="34" charset="0"/>
              </a:rPr>
              <a:t>Không</a:t>
            </a:r>
            <a:r>
              <a:rPr lang="en-US" sz="1800" dirty="0">
                <a:effectLst/>
                <a:ea typeface="Calibri" panose="020F0502020204030204" pitchFamily="34" charset="0"/>
              </a:rPr>
              <a:t> </a:t>
            </a:r>
            <a:r>
              <a:rPr lang="en-US" sz="1800" dirty="0" err="1">
                <a:effectLst/>
                <a:ea typeface="Calibri" panose="020F0502020204030204" pitchFamily="34" charset="0"/>
              </a:rPr>
              <a:t>yêu</a:t>
            </a:r>
            <a:r>
              <a:rPr lang="en-US" sz="1800" dirty="0">
                <a:effectLst/>
                <a:ea typeface="Calibri" panose="020F0502020204030204" pitchFamily="34" charset="0"/>
              </a:rPr>
              <a:t> </a:t>
            </a:r>
            <a:r>
              <a:rPr lang="en-US" sz="1800" dirty="0" err="1">
                <a:effectLst/>
                <a:ea typeface="Calibri" panose="020F0502020204030204" pitchFamily="34" charset="0"/>
              </a:rPr>
              <a:t>cầu</a:t>
            </a:r>
            <a:r>
              <a:rPr lang="en-US" sz="1800" dirty="0">
                <a:effectLst/>
                <a:ea typeface="Calibri" panose="020F0502020204030204" pitchFamily="34" charset="0"/>
              </a:rPr>
              <a:t> </a:t>
            </a:r>
            <a:r>
              <a:rPr lang="en-US" sz="1800" dirty="0" err="1">
                <a:effectLst/>
                <a:ea typeface="Calibri" panose="020F0502020204030204" pitchFamily="34" charset="0"/>
              </a:rPr>
              <a:t>phí</a:t>
            </a:r>
            <a:r>
              <a:rPr lang="en-US" sz="1800" dirty="0">
                <a:effectLst/>
                <a:ea typeface="Calibri" panose="020F0502020204030204" pitchFamily="34" charset="0"/>
              </a:rPr>
              <a:t> </a:t>
            </a:r>
            <a:r>
              <a:rPr lang="en-US" sz="1800" dirty="0" err="1">
                <a:effectLst/>
                <a:ea typeface="Calibri" panose="020F0502020204030204" pitchFamily="34" charset="0"/>
              </a:rPr>
              <a:t>bản</a:t>
            </a:r>
            <a:r>
              <a:rPr lang="en-US" sz="1800" dirty="0">
                <a:effectLst/>
                <a:ea typeface="Calibri" panose="020F0502020204030204" pitchFamily="34" charset="0"/>
              </a:rPr>
              <a:t> </a:t>
            </a:r>
            <a:r>
              <a:rPr lang="en-US" sz="1800" dirty="0" err="1">
                <a:effectLst/>
                <a:ea typeface="Calibri" panose="020F0502020204030204" pitchFamily="34" charset="0"/>
              </a:rPr>
              <a:t>quyền</a:t>
            </a:r>
            <a:r>
              <a:rPr lang="en-US" sz="1800" dirty="0">
                <a:effectLst/>
                <a:ea typeface="Calibri" panose="020F0502020204030204" pitchFamily="34" charset="0"/>
              </a:rPr>
              <a:t> </a:t>
            </a:r>
            <a:r>
              <a:rPr lang="en-US" sz="1800" dirty="0" err="1">
                <a:effectLst/>
                <a:ea typeface="Calibri" panose="020F0502020204030204" pitchFamily="34" charset="0"/>
              </a:rPr>
              <a:t>khi</a:t>
            </a:r>
            <a:r>
              <a:rPr lang="en-US" sz="1800" dirty="0">
                <a:effectLst/>
                <a:ea typeface="Calibri" panose="020F0502020204030204" pitchFamily="34" charset="0"/>
              </a:rPr>
              <a:t> </a:t>
            </a:r>
            <a:r>
              <a:rPr lang="en-US" sz="1800" dirty="0" err="1">
                <a:effectLst/>
                <a:ea typeface="Calibri" panose="020F0502020204030204" pitchFamily="34" charset="0"/>
              </a:rPr>
              <a:t>phân</a:t>
            </a:r>
            <a:r>
              <a:rPr lang="en-US" sz="1800" dirty="0">
                <a:effectLst/>
                <a:ea typeface="Calibri" panose="020F0502020204030204" pitchFamily="34" charset="0"/>
              </a:rPr>
              <a:t> </a:t>
            </a:r>
            <a:r>
              <a:rPr lang="en-US" sz="1800" dirty="0" err="1">
                <a:effectLst/>
                <a:ea typeface="Calibri" panose="020F0502020204030204" pitchFamily="34" charset="0"/>
              </a:rPr>
              <a:t>phối</a:t>
            </a:r>
            <a:r>
              <a:rPr lang="en-US" sz="1800" dirty="0">
                <a:effectLst/>
                <a:ea typeface="Calibri" panose="020F0502020204030204" pitchFamily="34" charset="0"/>
              </a:rPr>
              <a:t> </a:t>
            </a:r>
            <a:r>
              <a:rPr lang="en-US" sz="1800" dirty="0" err="1">
                <a:effectLst/>
                <a:ea typeface="Calibri" panose="020F0502020204030204" pitchFamily="34" charset="0"/>
              </a:rPr>
              <a:t>các</a:t>
            </a:r>
            <a:r>
              <a:rPr lang="en-US" sz="1800" dirty="0">
                <a:effectLst/>
                <a:ea typeface="Calibri" panose="020F0502020204030204" pitchFamily="34" charset="0"/>
              </a:rPr>
              <a:t> </a:t>
            </a:r>
            <a:r>
              <a:rPr lang="en-US" sz="1800" dirty="0" err="1">
                <a:effectLst/>
                <a:ea typeface="Calibri" panose="020F0502020204030204" pitchFamily="34" charset="0"/>
              </a:rPr>
              <a:t>chương</a:t>
            </a:r>
            <a:r>
              <a:rPr lang="en-US" sz="1800" dirty="0">
                <a:effectLst/>
                <a:ea typeface="Calibri" panose="020F0502020204030204" pitchFamily="34" charset="0"/>
              </a:rPr>
              <a:t> </a:t>
            </a:r>
            <a:r>
              <a:rPr lang="en-US" sz="1800" dirty="0" err="1">
                <a:effectLst/>
                <a:ea typeface="Calibri" panose="020F0502020204030204" pitchFamily="34" charset="0"/>
              </a:rPr>
              <a:t>trình</a:t>
            </a:r>
            <a:r>
              <a:rPr lang="en-US" sz="1800" dirty="0">
                <a:effectLst/>
                <a:ea typeface="Calibri" panose="020F0502020204030204" pitchFamily="34" charset="0"/>
              </a:rPr>
              <a:t> </a:t>
            </a:r>
            <a:r>
              <a:rPr lang="en-US" sz="1800" dirty="0" err="1">
                <a:effectLst/>
                <a:ea typeface="Calibri" panose="020F0502020204030204" pitchFamily="34" charset="0"/>
              </a:rPr>
              <a:t>đã</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a:t>
            </a:r>
          </a:p>
          <a:p>
            <a:pPr marL="0" indent="0" algn="just">
              <a:lnSpc>
                <a:spcPct val="100000"/>
              </a:lnSpc>
              <a:buNone/>
            </a:pPr>
            <a:endParaRPr lang="en-US" sz="2000" dirty="0"/>
          </a:p>
        </p:txBody>
      </p:sp>
      <p:sp>
        <p:nvSpPr>
          <p:cNvPr id="4" name="Slide Number Placeholder 3">
            <a:extLst>
              <a:ext uri="{FF2B5EF4-FFF2-40B4-BE49-F238E27FC236}">
                <a16:creationId xmlns:a16="http://schemas.microsoft.com/office/drawing/2014/main" id="{306B136B-2CCF-621B-77FA-FC0550249339}"/>
              </a:ext>
            </a:extLst>
          </p:cNvPr>
          <p:cNvSpPr>
            <a:spLocks noGrp="1"/>
          </p:cNvSpPr>
          <p:nvPr>
            <p:ph type="sldNum" sz="quarter" idx="12"/>
          </p:nvPr>
        </p:nvSpPr>
        <p:spPr/>
        <p:txBody>
          <a:bodyPr/>
          <a:lstStyle/>
          <a:p>
            <a:fld id="{B487F271-60DF-4592-BB7F-B45BB4441AA9}" type="slidenum">
              <a:rPr lang="en-US" smtClean="0"/>
              <a:pPr/>
              <a:t>11</a:t>
            </a:fld>
            <a:endParaRPr lang="en-US" dirty="0"/>
          </a:p>
        </p:txBody>
      </p:sp>
      <p:sp>
        <p:nvSpPr>
          <p:cNvPr id="5" name="Rectangle 4">
            <a:extLst>
              <a:ext uri="{FF2B5EF4-FFF2-40B4-BE49-F238E27FC236}">
                <a16:creationId xmlns:a16="http://schemas.microsoft.com/office/drawing/2014/main" id="{9818EE25-74BF-C19C-A1C8-C0E9831FA02C}"/>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83304144-6D1D-9F16-2718-7F9EDC158234}"/>
              </a:ext>
            </a:extLst>
          </p:cNvPr>
          <p:cNvSpPr txBox="1">
            <a:spLocks/>
          </p:cNvSpPr>
          <p:nvPr/>
        </p:nvSpPr>
        <p:spPr>
          <a:xfrm>
            <a:off x="891481" y="917776"/>
            <a:ext cx="4943262"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err="1">
                <a:solidFill>
                  <a:schemeClr val="tx1"/>
                </a:solidFill>
              </a:rPr>
              <a:t>Các</a:t>
            </a:r>
            <a:r>
              <a:rPr lang="en-US" sz="2500" dirty="0">
                <a:solidFill>
                  <a:schemeClr val="tx1"/>
                </a:solidFill>
              </a:rPr>
              <a:t> </a:t>
            </a:r>
            <a:r>
              <a:rPr lang="en-US" sz="2500" dirty="0" err="1">
                <a:solidFill>
                  <a:schemeClr val="tx1"/>
                </a:solidFill>
              </a:rPr>
              <a:t>trình</a:t>
            </a:r>
            <a:r>
              <a:rPr lang="en-US" sz="2500" dirty="0">
                <a:solidFill>
                  <a:schemeClr val="tx1"/>
                </a:solidFill>
              </a:rPr>
              <a:t> </a:t>
            </a:r>
            <a:r>
              <a:rPr lang="en-US" sz="2500" dirty="0" err="1">
                <a:solidFill>
                  <a:schemeClr val="tx1"/>
                </a:solidFill>
              </a:rPr>
              <a:t>đóng</a:t>
            </a:r>
            <a:r>
              <a:rPr lang="en-US" sz="2500" dirty="0">
                <a:solidFill>
                  <a:schemeClr val="tx1"/>
                </a:solidFill>
              </a:rPr>
              <a:t> </a:t>
            </a:r>
            <a:r>
              <a:rPr lang="en-US" sz="2500" dirty="0" err="1">
                <a:solidFill>
                  <a:schemeClr val="tx1"/>
                </a:solidFill>
              </a:rPr>
              <a:t>gói</a:t>
            </a:r>
            <a:r>
              <a:rPr lang="en-US" sz="2500" dirty="0">
                <a:solidFill>
                  <a:schemeClr val="tx1"/>
                </a:solidFill>
              </a:rPr>
              <a:t> </a:t>
            </a:r>
            <a:r>
              <a:rPr lang="en-US" sz="2500" dirty="0" err="1">
                <a:solidFill>
                  <a:schemeClr val="tx1"/>
                </a:solidFill>
              </a:rPr>
              <a:t>phổ</a:t>
            </a:r>
            <a:r>
              <a:rPr lang="en-US" sz="2500" dirty="0">
                <a:solidFill>
                  <a:schemeClr val="tx1"/>
                </a:solidFill>
              </a:rPr>
              <a:t> </a:t>
            </a:r>
            <a:r>
              <a:rPr lang="en-US" sz="2500" dirty="0" err="1">
                <a:solidFill>
                  <a:schemeClr val="tx1"/>
                </a:solidFill>
              </a:rPr>
              <a:t>biến</a:t>
            </a:r>
            <a:endParaRPr lang="en-US" sz="2500" dirty="0">
              <a:solidFill>
                <a:schemeClr val="tx1"/>
              </a:solidFill>
            </a:endParaRPr>
          </a:p>
        </p:txBody>
      </p:sp>
      <p:sp>
        <p:nvSpPr>
          <p:cNvPr id="6" name="Content Placeholder 2">
            <a:extLst>
              <a:ext uri="{FF2B5EF4-FFF2-40B4-BE49-F238E27FC236}">
                <a16:creationId xmlns:a16="http://schemas.microsoft.com/office/drawing/2014/main" id="{574BB871-4FF8-DBDB-4134-FD1537F6BCD7}"/>
              </a:ext>
            </a:extLst>
          </p:cNvPr>
          <p:cNvSpPr txBox="1">
            <a:spLocks/>
          </p:cNvSpPr>
          <p:nvPr/>
        </p:nvSpPr>
        <p:spPr>
          <a:xfrm>
            <a:off x="4572000" y="2139382"/>
            <a:ext cx="4466264" cy="41634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800" b="1" dirty="0" err="1">
                <a:ea typeface="Calibri" panose="020F0502020204030204" pitchFamily="34" charset="0"/>
              </a:rPr>
              <a:t>Nhược</a:t>
            </a:r>
            <a:r>
              <a:rPr lang="en-US" sz="1800" b="1" dirty="0">
                <a:ea typeface="Calibri" panose="020F0502020204030204" pitchFamily="34" charset="0"/>
              </a:rPr>
              <a:t> </a:t>
            </a:r>
            <a:r>
              <a:rPr lang="en-US" sz="1800" b="1" dirty="0" err="1">
                <a:ea typeface="Calibri" panose="020F0502020204030204" pitchFamily="34" charset="0"/>
              </a:rPr>
              <a:t>điểm</a:t>
            </a:r>
            <a:endParaRPr lang="en-US" sz="1800" b="1" dirty="0">
              <a:ea typeface="Calibri" panose="020F0502020204030204" pitchFamily="34" charset="0"/>
            </a:endParaRPr>
          </a:p>
          <a:p>
            <a:pPr algn="just">
              <a:lnSpc>
                <a:spcPct val="100000"/>
              </a:lnSpc>
            </a:pPr>
            <a:r>
              <a:rPr lang="en-US" sz="1800" dirty="0" err="1">
                <a:effectLst/>
                <a:ea typeface="Calibri" panose="020F0502020204030204" pitchFamily="34" charset="0"/>
              </a:rPr>
              <a:t>Giới</a:t>
            </a:r>
            <a:r>
              <a:rPr lang="en-US" sz="1800" dirty="0">
                <a:effectLst/>
                <a:ea typeface="Calibri" panose="020F0502020204030204" pitchFamily="34" charset="0"/>
              </a:rPr>
              <a:t> </a:t>
            </a:r>
            <a:r>
              <a:rPr lang="en-US" sz="1800" dirty="0" err="1">
                <a:effectLst/>
                <a:ea typeface="Calibri" panose="020F0502020204030204" pitchFamily="34" charset="0"/>
              </a:rPr>
              <a:t>hạn</a:t>
            </a:r>
            <a:r>
              <a:rPr lang="en-US" sz="1800" dirty="0">
                <a:effectLst/>
                <a:ea typeface="Calibri" panose="020F0502020204030204" pitchFamily="34" charset="0"/>
              </a:rPr>
              <a:t> </a:t>
            </a:r>
            <a:r>
              <a:rPr lang="en-US" sz="1800" dirty="0" err="1">
                <a:effectLst/>
                <a:ea typeface="Calibri" panose="020F0502020204030204" pitchFamily="34" charset="0"/>
              </a:rPr>
              <a:t>đối</a:t>
            </a:r>
            <a:r>
              <a:rPr lang="en-US" sz="1800" dirty="0">
                <a:effectLst/>
                <a:ea typeface="Calibri" panose="020F0502020204030204" pitchFamily="34" charset="0"/>
              </a:rPr>
              <a:t> </a:t>
            </a:r>
            <a:r>
              <a:rPr lang="en-US" sz="1800" dirty="0" err="1">
                <a:effectLst/>
                <a:ea typeface="Calibri" panose="020F0502020204030204" pitchFamily="34" charset="0"/>
              </a:rPr>
              <a:t>với</a:t>
            </a:r>
            <a:r>
              <a:rPr lang="en-US" sz="1800" dirty="0">
                <a:effectLst/>
                <a:ea typeface="Calibri" panose="020F0502020204030204" pitchFamily="34" charset="0"/>
              </a:rPr>
              <a:t> </a:t>
            </a:r>
            <a:r>
              <a:rPr lang="en-US" sz="1800" dirty="0" err="1">
                <a:effectLst/>
                <a:ea typeface="Calibri" panose="020F0502020204030204" pitchFamily="34" charset="0"/>
              </a:rPr>
              <a:t>mã</a:t>
            </a:r>
            <a:r>
              <a:rPr lang="en-US" sz="1800" dirty="0">
                <a:effectLst/>
                <a:ea typeface="Calibri" panose="020F0502020204030204" pitchFamily="34" charset="0"/>
              </a:rPr>
              <a:t> </a:t>
            </a:r>
            <a:r>
              <a:rPr lang="en-US" sz="1800" dirty="0" err="1">
                <a:effectLst/>
                <a:ea typeface="Calibri" panose="020F0502020204030204" pitchFamily="34" charset="0"/>
              </a:rPr>
              <a:t>máy</a:t>
            </a:r>
            <a:r>
              <a:rPr lang="en-US" sz="1800" dirty="0">
                <a:effectLst/>
                <a:ea typeface="Calibri" panose="020F0502020204030204" pitchFamily="34" charset="0"/>
              </a:rPr>
              <a:t>: </a:t>
            </a:r>
            <a:r>
              <a:rPr lang="en-US" sz="1800" dirty="0" err="1">
                <a:effectLst/>
                <a:ea typeface="Calibri" panose="020F0502020204030204" pitchFamily="34" charset="0"/>
              </a:rPr>
              <a:t>ASPack</a:t>
            </a:r>
            <a:r>
              <a:rPr lang="en-US" sz="1800" dirty="0">
                <a:effectLst/>
                <a:ea typeface="Calibri" panose="020F0502020204030204" pitchFamily="34" charset="0"/>
              </a:rPr>
              <a:t> </a:t>
            </a:r>
            <a:r>
              <a:rPr lang="en-US" sz="1800" dirty="0" err="1">
                <a:effectLst/>
                <a:ea typeface="Calibri" panose="020F0502020204030204" pitchFamily="34" charset="0"/>
              </a:rPr>
              <a:t>chủ</a:t>
            </a:r>
            <a:r>
              <a:rPr lang="en-US" sz="1800" dirty="0">
                <a:effectLst/>
                <a:ea typeface="Calibri" panose="020F0502020204030204" pitchFamily="34" charset="0"/>
              </a:rPr>
              <a:t> </a:t>
            </a:r>
            <a:r>
              <a:rPr lang="en-US" sz="1800" dirty="0" err="1">
                <a:effectLst/>
                <a:ea typeface="Calibri" panose="020F0502020204030204" pitchFamily="34" charset="0"/>
              </a:rPr>
              <a:t>yếu</a:t>
            </a:r>
            <a:r>
              <a:rPr lang="en-US" sz="1800" dirty="0">
                <a:effectLst/>
                <a:ea typeface="Calibri" panose="020F0502020204030204" pitchFamily="34" charset="0"/>
              </a:rPr>
              <a:t> </a:t>
            </a:r>
            <a:r>
              <a:rPr lang="en-US" sz="1800" dirty="0" err="1">
                <a:effectLst/>
                <a:ea typeface="Calibri" panose="020F0502020204030204" pitchFamily="34" charset="0"/>
              </a:rPr>
              <a:t>tối</a:t>
            </a:r>
            <a:r>
              <a:rPr lang="en-US" sz="1800" dirty="0">
                <a:effectLst/>
                <a:ea typeface="Calibri" panose="020F0502020204030204" pitchFamily="34" charset="0"/>
              </a:rPr>
              <a:t> </a:t>
            </a:r>
            <a:r>
              <a:rPr lang="en-US" sz="1800" dirty="0" err="1">
                <a:effectLst/>
                <a:ea typeface="Calibri" panose="020F0502020204030204" pitchFamily="34" charset="0"/>
              </a:rPr>
              <a:t>ưu</a:t>
            </a:r>
            <a:r>
              <a:rPr lang="en-US" sz="1800" dirty="0">
                <a:effectLst/>
                <a:ea typeface="Calibri" panose="020F0502020204030204" pitchFamily="34" charset="0"/>
              </a:rPr>
              <a:t> </a:t>
            </a:r>
            <a:r>
              <a:rPr lang="en-US" sz="1800" dirty="0" err="1">
                <a:effectLst/>
                <a:ea typeface="Calibri" panose="020F0502020204030204" pitchFamily="34" charset="0"/>
              </a:rPr>
              <a:t>cho</a:t>
            </a:r>
            <a:r>
              <a:rPr lang="en-US" sz="1800" dirty="0">
                <a:effectLst/>
                <a:ea typeface="Calibri" panose="020F0502020204030204" pitchFamily="34" charset="0"/>
              </a:rPr>
              <a:t> </a:t>
            </a:r>
            <a:r>
              <a:rPr lang="en-US" sz="1800" dirty="0" err="1">
                <a:effectLst/>
                <a:ea typeface="Calibri" panose="020F0502020204030204" pitchFamily="34" charset="0"/>
              </a:rPr>
              <a:t>các</a:t>
            </a:r>
            <a:r>
              <a:rPr lang="en-US" sz="1800" dirty="0">
                <a:effectLst/>
                <a:ea typeface="Calibri" panose="020F0502020204030204" pitchFamily="34" charset="0"/>
              </a:rPr>
              <a:t> </a:t>
            </a:r>
            <a:r>
              <a:rPr lang="en-US" sz="1800" dirty="0" err="1">
                <a:effectLst/>
                <a:ea typeface="Calibri" panose="020F0502020204030204" pitchFamily="34" charset="0"/>
              </a:rPr>
              <a:t>tệp</a:t>
            </a:r>
            <a:r>
              <a:rPr lang="en-US" sz="1800" dirty="0">
                <a:effectLst/>
                <a:ea typeface="Calibri" panose="020F0502020204030204" pitchFamily="34" charset="0"/>
              </a:rPr>
              <a:t> </a:t>
            </a:r>
            <a:r>
              <a:rPr lang="en-US" sz="1800" dirty="0" err="1">
                <a:effectLst/>
                <a:ea typeface="Calibri" panose="020F0502020204030204" pitchFamily="34" charset="0"/>
              </a:rPr>
              <a:t>thực</a:t>
            </a:r>
            <a:r>
              <a:rPr lang="en-US" sz="1800" dirty="0">
                <a:effectLst/>
                <a:ea typeface="Calibri" panose="020F0502020204030204" pitchFamily="34" charset="0"/>
              </a:rPr>
              <a:t> </a:t>
            </a:r>
            <a:r>
              <a:rPr lang="en-US" sz="1800" dirty="0" err="1">
                <a:effectLst/>
                <a:ea typeface="Calibri" panose="020F0502020204030204" pitchFamily="34" charset="0"/>
              </a:rPr>
              <a:t>thi</a:t>
            </a:r>
            <a:r>
              <a:rPr lang="en-US" sz="1800" dirty="0">
                <a:effectLst/>
                <a:ea typeface="Calibri" panose="020F0502020204030204" pitchFamily="34" charset="0"/>
              </a:rPr>
              <a:t> Win32.</a:t>
            </a:r>
          </a:p>
          <a:p>
            <a:pPr algn="just">
              <a:lnSpc>
                <a:spcPct val="100000"/>
              </a:lnSpc>
            </a:pPr>
            <a:r>
              <a:rPr lang="en-US" sz="1800" dirty="0" err="1">
                <a:effectLst/>
                <a:ea typeface="Calibri" panose="020F0502020204030204" pitchFamily="34" charset="0"/>
              </a:rPr>
              <a:t>Chỉ</a:t>
            </a:r>
            <a:r>
              <a:rPr lang="en-US" sz="1800" dirty="0">
                <a:effectLst/>
                <a:ea typeface="Calibri" panose="020F0502020204030204" pitchFamily="34" charset="0"/>
              </a:rPr>
              <a:t> </a:t>
            </a:r>
            <a:r>
              <a:rPr lang="en-US" sz="1800" dirty="0" err="1">
                <a:effectLst/>
                <a:ea typeface="Calibri" panose="020F0502020204030204" pitchFamily="34" charset="0"/>
              </a:rPr>
              <a:t>hỗ</a:t>
            </a:r>
            <a:r>
              <a:rPr lang="en-US" sz="1800" dirty="0">
                <a:effectLst/>
                <a:ea typeface="Calibri" panose="020F0502020204030204" pitchFamily="34" charset="0"/>
              </a:rPr>
              <a:t> </a:t>
            </a:r>
            <a:r>
              <a:rPr lang="en-US" sz="1800" dirty="0" err="1">
                <a:effectLst/>
                <a:ea typeface="Calibri" panose="020F0502020204030204" pitchFamily="34" charset="0"/>
              </a:rPr>
              <a:t>trợ</a:t>
            </a:r>
            <a:r>
              <a:rPr lang="en-US" sz="1800" dirty="0">
                <a:effectLst/>
                <a:ea typeface="Calibri" panose="020F0502020204030204" pitchFamily="34" charset="0"/>
              </a:rPr>
              <a:t> </a:t>
            </a:r>
            <a:r>
              <a:rPr lang="en-US" sz="1800" dirty="0" err="1">
                <a:effectLst/>
                <a:ea typeface="Calibri" panose="020F0502020204030204" pitchFamily="34" charset="0"/>
              </a:rPr>
              <a:t>các</a:t>
            </a:r>
            <a:r>
              <a:rPr lang="en-US" sz="1800" dirty="0">
                <a:effectLst/>
                <a:ea typeface="Calibri" panose="020F0502020204030204" pitchFamily="34" charset="0"/>
              </a:rPr>
              <a:t> </a:t>
            </a:r>
            <a:r>
              <a:rPr lang="en-US" sz="1800" dirty="0" err="1">
                <a:effectLst/>
                <a:ea typeface="Calibri" panose="020F0502020204030204" pitchFamily="34" charset="0"/>
              </a:rPr>
              <a:t>phiên</a:t>
            </a:r>
            <a:r>
              <a:rPr lang="en-US" sz="1800" dirty="0">
                <a:effectLst/>
                <a:ea typeface="Calibri" panose="020F0502020204030204" pitchFamily="34" charset="0"/>
              </a:rPr>
              <a:t> </a:t>
            </a:r>
            <a:r>
              <a:rPr lang="en-US" sz="1800" dirty="0" err="1">
                <a:effectLst/>
                <a:ea typeface="Calibri" panose="020F0502020204030204" pitchFamily="34" charset="0"/>
              </a:rPr>
              <a:t>bản</a:t>
            </a:r>
            <a:r>
              <a:rPr lang="en-US" sz="1800" dirty="0">
                <a:effectLst/>
                <a:ea typeface="Calibri" panose="020F0502020204030204" pitchFamily="34" charset="0"/>
              </a:rPr>
              <a:t> Windows </a:t>
            </a:r>
            <a:r>
              <a:rPr lang="en-US" sz="1800" dirty="0" err="1">
                <a:effectLst/>
                <a:ea typeface="Calibri" panose="020F0502020204030204" pitchFamily="34" charset="0"/>
              </a:rPr>
              <a:t>cũ</a:t>
            </a:r>
            <a:r>
              <a:rPr lang="en-US" sz="1800" dirty="0">
                <a:ea typeface="Calibri" panose="020F0502020204030204" pitchFamily="34" charset="0"/>
              </a:rPr>
              <a:t>: </a:t>
            </a:r>
            <a:r>
              <a:rPr lang="en-US" sz="1800" dirty="0">
                <a:effectLst/>
                <a:ea typeface="Calibri" panose="020F0502020204030204" pitchFamily="34" charset="0"/>
              </a:rPr>
              <a:t>Windows XP, Vista, </a:t>
            </a:r>
            <a:r>
              <a:rPr lang="en-US" sz="1800" dirty="0" err="1">
                <a:effectLst/>
                <a:ea typeface="Calibri" panose="020F0502020204030204" pitchFamily="34" charset="0"/>
              </a:rPr>
              <a:t>và</a:t>
            </a:r>
            <a:r>
              <a:rPr lang="en-US" sz="1800" dirty="0">
                <a:effectLst/>
                <a:ea typeface="Calibri" panose="020F0502020204030204" pitchFamily="34" charset="0"/>
              </a:rPr>
              <a:t> Windows 7</a:t>
            </a:r>
            <a:r>
              <a:rPr lang="en-US" sz="1800" dirty="0">
                <a:ea typeface="Calibri" panose="020F0502020204030204" pitchFamily="34" charset="0"/>
              </a:rPr>
              <a:t>.</a:t>
            </a:r>
          </a:p>
          <a:p>
            <a:pPr algn="just">
              <a:lnSpc>
                <a:spcPct val="100000"/>
              </a:lnSpc>
            </a:pPr>
            <a:r>
              <a:rPr lang="en-US" sz="1800" dirty="0" err="1">
                <a:effectLst/>
                <a:ea typeface="Calibri" panose="020F0502020204030204" pitchFamily="34" charset="0"/>
              </a:rPr>
              <a:t>Hiệu</a:t>
            </a:r>
            <a:r>
              <a:rPr lang="en-US" sz="1800" dirty="0">
                <a:effectLst/>
                <a:ea typeface="Calibri" panose="020F0502020204030204" pitchFamily="34" charset="0"/>
              </a:rPr>
              <a:t> </a:t>
            </a:r>
            <a:r>
              <a:rPr lang="en-US" sz="1800" dirty="0" err="1">
                <a:effectLst/>
                <a:ea typeface="Calibri" panose="020F0502020204030204" pitchFamily="34" charset="0"/>
              </a:rPr>
              <a:t>suất</a:t>
            </a:r>
            <a:r>
              <a:rPr lang="en-US" sz="1800" dirty="0">
                <a:effectLst/>
                <a:ea typeface="Calibri" panose="020F0502020204030204" pitchFamily="34" charset="0"/>
              </a:rPr>
              <a:t> </a:t>
            </a:r>
            <a:r>
              <a:rPr lang="en-US" sz="1800" dirty="0" err="1">
                <a:effectLst/>
                <a:ea typeface="Calibri" panose="020F0502020204030204" pitchFamily="34" charset="0"/>
              </a:rPr>
              <a:t>giảm</a:t>
            </a:r>
            <a:r>
              <a:rPr lang="en-US" sz="1800" dirty="0">
                <a:effectLst/>
                <a:ea typeface="Calibri" panose="020F0502020204030204" pitchFamily="34" charset="0"/>
              </a:rPr>
              <a:t> </a:t>
            </a:r>
            <a:r>
              <a:rPr lang="en-US" sz="1800" dirty="0" err="1">
                <a:effectLst/>
                <a:ea typeface="Calibri" panose="020F0502020204030204" pitchFamily="34" charset="0"/>
              </a:rPr>
              <a:t>khi</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một</a:t>
            </a:r>
            <a:r>
              <a:rPr lang="en-US" sz="1800" dirty="0">
                <a:effectLst/>
                <a:ea typeface="Calibri" panose="020F0502020204030204" pitchFamily="34" charset="0"/>
              </a:rPr>
              <a:t> </a:t>
            </a:r>
            <a:r>
              <a:rPr lang="en-US" sz="1800" dirty="0" err="1">
                <a:effectLst/>
                <a:ea typeface="Calibri" panose="020F0502020204030204" pitchFamily="34" charset="0"/>
              </a:rPr>
              <a:t>số</a:t>
            </a:r>
            <a:r>
              <a:rPr lang="en-US" sz="1800" dirty="0">
                <a:effectLst/>
                <a:ea typeface="Calibri" panose="020F0502020204030204" pitchFamily="34" charset="0"/>
              </a:rPr>
              <a:t> </a:t>
            </a:r>
            <a:r>
              <a:rPr lang="en-US" sz="1800" dirty="0" err="1">
                <a:effectLst/>
                <a:ea typeface="Calibri" panose="020F0502020204030204" pitchFamily="34" charset="0"/>
              </a:rPr>
              <a:t>tệp</a:t>
            </a:r>
            <a:r>
              <a:rPr lang="en-US" sz="1800" dirty="0">
                <a:effectLst/>
                <a:ea typeface="Calibri" panose="020F0502020204030204" pitchFamily="34" charset="0"/>
              </a:rPr>
              <a:t> </a:t>
            </a:r>
            <a:r>
              <a:rPr lang="en-US" sz="1800" dirty="0" err="1">
                <a:effectLst/>
                <a:ea typeface="Calibri" panose="020F0502020204030204" pitchFamily="34" charset="0"/>
              </a:rPr>
              <a:t>lớn</a:t>
            </a:r>
            <a:r>
              <a:rPr lang="en-US" sz="1800" dirty="0">
                <a:effectLst/>
                <a:ea typeface="Calibri" panose="020F0502020204030204" pitchFamily="34" charset="0"/>
              </a:rPr>
              <a:t>.</a:t>
            </a:r>
            <a:endParaRPr lang="en-US" sz="2000" dirty="0"/>
          </a:p>
        </p:txBody>
      </p:sp>
      <p:sp>
        <p:nvSpPr>
          <p:cNvPr id="8" name="Title 1">
            <a:extLst>
              <a:ext uri="{FF2B5EF4-FFF2-40B4-BE49-F238E27FC236}">
                <a16:creationId xmlns:a16="http://schemas.microsoft.com/office/drawing/2014/main" id="{20DFFE9F-0B3B-BB49-BDCB-0FEC2A506896}"/>
              </a:ext>
            </a:extLst>
          </p:cNvPr>
          <p:cNvSpPr txBox="1">
            <a:spLocks/>
          </p:cNvSpPr>
          <p:nvPr/>
        </p:nvSpPr>
        <p:spPr>
          <a:xfrm>
            <a:off x="3944408" y="1427887"/>
            <a:ext cx="1483784"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err="1">
                <a:solidFill>
                  <a:schemeClr val="tx1"/>
                </a:solidFill>
              </a:rPr>
              <a:t>ASPack</a:t>
            </a:r>
            <a:endParaRPr lang="en-US" sz="2500" dirty="0">
              <a:solidFill>
                <a:schemeClr val="tx1"/>
              </a:solidFill>
            </a:endParaRPr>
          </a:p>
        </p:txBody>
      </p:sp>
    </p:spTree>
    <p:extLst>
      <p:ext uri="{BB962C8B-B14F-4D97-AF65-F5344CB8AC3E}">
        <p14:creationId xmlns:p14="http://schemas.microsoft.com/office/powerpoint/2010/main" val="316512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2BE38-998B-EB4B-CC9E-013A580098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C652C9-10E4-BE8E-7205-0458A7F3AE2D}"/>
              </a:ext>
            </a:extLst>
          </p:cNvPr>
          <p:cNvSpPr>
            <a:spLocks noGrp="1"/>
          </p:cNvSpPr>
          <p:nvPr>
            <p:ph type="title"/>
          </p:nvPr>
        </p:nvSpPr>
        <p:spPr/>
        <p:txBody>
          <a:bodyPr>
            <a:normAutofit fontScale="90000"/>
          </a:bodyPr>
          <a:lstStyle/>
          <a:p>
            <a:pPr marL="292735" indent="-292735" defTabSz="385571">
              <a:spcBef>
                <a:spcPts val="2700"/>
              </a:spcBef>
              <a:defRPr sz="1800"/>
            </a:pPr>
            <a:r>
              <a:rPr lang="vi-VN" sz="3200" b="1" dirty="0">
                <a:solidFill>
                  <a:srgbClr val="FF0000"/>
                </a:solidFill>
              </a:rPr>
              <a:t>Phần II:</a:t>
            </a:r>
            <a:r>
              <a:rPr lang="en-US" sz="3200" b="1" dirty="0">
                <a:solidFill>
                  <a:srgbClr val="FF0000"/>
                </a:solidFill>
              </a:rPr>
              <a:t> </a:t>
            </a:r>
            <a:r>
              <a:rPr lang="en-US" sz="3200" b="1" dirty="0" err="1">
                <a:solidFill>
                  <a:srgbClr val="FF0000"/>
                </a:solidFill>
              </a:rPr>
              <a:t>Cơ</a:t>
            </a:r>
            <a:r>
              <a:rPr lang="en-US" sz="3200" b="1" dirty="0">
                <a:solidFill>
                  <a:srgbClr val="FF0000"/>
                </a:solidFill>
              </a:rPr>
              <a:t> </a:t>
            </a:r>
            <a:r>
              <a:rPr lang="en-US" sz="3200" b="1" dirty="0" err="1">
                <a:solidFill>
                  <a:srgbClr val="FF0000"/>
                </a:solidFill>
              </a:rPr>
              <a:t>sở</a:t>
            </a:r>
            <a:r>
              <a:rPr lang="en-US" sz="3200" b="1" dirty="0">
                <a:solidFill>
                  <a:srgbClr val="FF0000"/>
                </a:solidFill>
              </a:rPr>
              <a:t> </a:t>
            </a:r>
            <a:r>
              <a:rPr lang="en-US" sz="3200" b="1" dirty="0" err="1">
                <a:solidFill>
                  <a:srgbClr val="FF0000"/>
                </a:solidFill>
              </a:rPr>
              <a:t>lý</a:t>
            </a:r>
            <a:r>
              <a:rPr lang="en-US" sz="3200" b="1" dirty="0">
                <a:solidFill>
                  <a:srgbClr val="FF0000"/>
                </a:solidFill>
              </a:rPr>
              <a:t> </a:t>
            </a:r>
            <a:r>
              <a:rPr lang="en-US" sz="3200" b="1" dirty="0" err="1">
                <a:solidFill>
                  <a:srgbClr val="FF0000"/>
                </a:solidFill>
              </a:rPr>
              <a:t>thuyết</a:t>
            </a:r>
            <a:endParaRPr lang="en-US" sz="3200" b="1" dirty="0">
              <a:solidFill>
                <a:srgbClr val="FF0000"/>
              </a:solidFill>
            </a:endParaRPr>
          </a:p>
        </p:txBody>
      </p:sp>
      <p:sp>
        <p:nvSpPr>
          <p:cNvPr id="3" name="Content Placeholder 2">
            <a:extLst>
              <a:ext uri="{FF2B5EF4-FFF2-40B4-BE49-F238E27FC236}">
                <a16:creationId xmlns:a16="http://schemas.microsoft.com/office/drawing/2014/main" id="{A8EC8B9A-1D90-B6ED-97E7-91C2C2479DA7}"/>
              </a:ext>
            </a:extLst>
          </p:cNvPr>
          <p:cNvSpPr>
            <a:spLocks noGrp="1"/>
          </p:cNvSpPr>
          <p:nvPr>
            <p:ph idx="1"/>
          </p:nvPr>
        </p:nvSpPr>
        <p:spPr>
          <a:xfrm>
            <a:off x="464963" y="3517205"/>
            <a:ext cx="8214072" cy="2305201"/>
          </a:xfrm>
        </p:spPr>
        <p:txBody>
          <a:bodyPr>
            <a:noAutofit/>
          </a:bodyPr>
          <a:lstStyle/>
          <a:p>
            <a:pPr marL="0" indent="0" algn="just">
              <a:lnSpc>
                <a:spcPct val="100000"/>
              </a:lnSpc>
              <a:buNone/>
            </a:pPr>
            <a:r>
              <a:rPr lang="en-US" sz="1800" dirty="0">
                <a:effectLst/>
                <a:ea typeface="Calibri" panose="020F0502020204030204" pitchFamily="34" charset="0"/>
              </a:rPr>
              <a:t>MPRESS </a:t>
            </a:r>
            <a:r>
              <a:rPr lang="en-US" sz="1800" dirty="0" err="1">
                <a:effectLst/>
                <a:ea typeface="Calibri" panose="020F0502020204030204" pitchFamily="34" charset="0"/>
              </a:rPr>
              <a:t>là</a:t>
            </a:r>
            <a:r>
              <a:rPr lang="en-US" sz="1800" dirty="0">
                <a:effectLst/>
                <a:ea typeface="Calibri" panose="020F0502020204030204" pitchFamily="34" charset="0"/>
              </a:rPr>
              <a:t> </a:t>
            </a:r>
            <a:r>
              <a:rPr lang="en-US" sz="1800" dirty="0" err="1">
                <a:effectLst/>
                <a:ea typeface="Calibri" panose="020F0502020204030204" pitchFamily="34" charset="0"/>
              </a:rPr>
              <a:t>một</a:t>
            </a:r>
            <a:r>
              <a:rPr lang="en-US" sz="1800" dirty="0">
                <a:effectLst/>
                <a:ea typeface="Calibri" panose="020F0502020204030204" pitchFamily="34" charset="0"/>
              </a:rPr>
              <a:t> </a:t>
            </a:r>
            <a:r>
              <a:rPr lang="en-US" sz="1800" dirty="0" err="1">
                <a:effectLst/>
                <a:ea typeface="Calibri" panose="020F0502020204030204" pitchFamily="34" charset="0"/>
              </a:rPr>
              <a:t>công</a:t>
            </a:r>
            <a:r>
              <a:rPr lang="en-US" sz="1800" dirty="0">
                <a:effectLst/>
                <a:ea typeface="Calibri" panose="020F0502020204030204" pitchFamily="34" charset="0"/>
              </a:rPr>
              <a:t> </a:t>
            </a:r>
            <a:r>
              <a:rPr lang="en-US" sz="1800" dirty="0" err="1">
                <a:effectLst/>
                <a:ea typeface="Calibri" panose="020F0502020204030204" pitchFamily="34" charset="0"/>
              </a:rPr>
              <a:t>cụ</a:t>
            </a:r>
            <a:r>
              <a:rPr lang="en-US" sz="1800" dirty="0">
                <a:effectLst/>
                <a:ea typeface="Calibri" panose="020F0502020204030204" pitchFamily="34" charset="0"/>
              </a:rPr>
              <a:t> </a:t>
            </a:r>
            <a:r>
              <a:rPr lang="en-US" sz="1800" dirty="0" err="1">
                <a:effectLst/>
                <a:ea typeface="Calibri" panose="020F0502020204030204" pitchFamily="34" charset="0"/>
              </a:rPr>
              <a:t>miễn</a:t>
            </a:r>
            <a:r>
              <a:rPr lang="en-US" sz="1800" dirty="0">
                <a:effectLst/>
                <a:ea typeface="Calibri" panose="020F0502020204030204" pitchFamily="34" charset="0"/>
              </a:rPr>
              <a:t> </a:t>
            </a:r>
            <a:r>
              <a:rPr lang="en-US" sz="1800" dirty="0" err="1">
                <a:effectLst/>
                <a:ea typeface="Calibri" panose="020F0502020204030204" pitchFamily="34" charset="0"/>
              </a:rPr>
              <a:t>phí</a:t>
            </a:r>
            <a:r>
              <a:rPr lang="en-US" sz="1800" dirty="0">
                <a:effectLst/>
                <a:ea typeface="Calibri" panose="020F0502020204030204" pitchFamily="34" charset="0"/>
              </a:rPr>
              <a:t> </a:t>
            </a:r>
            <a:r>
              <a:rPr lang="en-US" sz="1800" dirty="0" err="1">
                <a:effectLst/>
                <a:ea typeface="Calibri" panose="020F0502020204030204" pitchFamily="34" charset="0"/>
              </a:rPr>
              <a:t>dành</a:t>
            </a:r>
            <a:r>
              <a:rPr lang="en-US" sz="1800" dirty="0">
                <a:effectLst/>
                <a:ea typeface="Calibri" panose="020F0502020204030204" pitchFamily="34" charset="0"/>
              </a:rPr>
              <a:t> </a:t>
            </a:r>
            <a:r>
              <a:rPr lang="en-US" sz="1800" dirty="0" err="1">
                <a:effectLst/>
                <a:ea typeface="Calibri" panose="020F0502020204030204" pitchFamily="34" charset="0"/>
              </a:rPr>
              <a:t>cho</a:t>
            </a:r>
            <a:r>
              <a:rPr lang="en-US" sz="1800" dirty="0">
                <a:effectLst/>
                <a:ea typeface="Calibri" panose="020F0502020204030204" pitchFamily="34" charset="0"/>
              </a:rPr>
              <a:t> </a:t>
            </a:r>
            <a:r>
              <a:rPr lang="en-US" sz="1800" dirty="0" err="1">
                <a:effectLst/>
                <a:ea typeface="Calibri" panose="020F0502020204030204" pitchFamily="34" charset="0"/>
              </a:rPr>
              <a:t>việc</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các</a:t>
            </a:r>
            <a:r>
              <a:rPr lang="en-US" sz="1800" dirty="0">
                <a:effectLst/>
                <a:ea typeface="Calibri" panose="020F0502020204030204" pitchFamily="34" charset="0"/>
              </a:rPr>
              <a:t> </a:t>
            </a:r>
            <a:r>
              <a:rPr lang="en-US" sz="1800" dirty="0" err="1">
                <a:effectLst/>
                <a:ea typeface="Calibri" panose="020F0502020204030204" pitchFamily="34" charset="0"/>
              </a:rPr>
              <a:t>tệp</a:t>
            </a:r>
            <a:r>
              <a:rPr lang="en-US" sz="1800" dirty="0">
                <a:effectLst/>
                <a:ea typeface="Calibri" panose="020F0502020204030204" pitchFamily="34" charset="0"/>
              </a:rPr>
              <a:t> </a:t>
            </a:r>
            <a:r>
              <a:rPr lang="en-US" sz="1800" dirty="0" err="1">
                <a:effectLst/>
                <a:ea typeface="Calibri" panose="020F0502020204030204" pitchFamily="34" charset="0"/>
              </a:rPr>
              <a:t>thực</a:t>
            </a:r>
            <a:r>
              <a:rPr lang="en-US" sz="1800" dirty="0">
                <a:effectLst/>
                <a:ea typeface="Calibri" panose="020F0502020204030204" pitchFamily="34" charset="0"/>
              </a:rPr>
              <a:t> </a:t>
            </a:r>
            <a:r>
              <a:rPr lang="en-US" sz="1800" dirty="0" err="1">
                <a:effectLst/>
                <a:ea typeface="Calibri" panose="020F0502020204030204" pitchFamily="34" charset="0"/>
              </a:rPr>
              <a:t>thi</a:t>
            </a:r>
            <a:r>
              <a:rPr lang="en-US" sz="1800" dirty="0">
                <a:effectLst/>
                <a:ea typeface="Calibri" panose="020F0502020204030204" pitchFamily="34" charset="0"/>
              </a:rPr>
              <a:t>, </a:t>
            </a:r>
            <a:r>
              <a:rPr lang="en-US" sz="1800" dirty="0" err="1">
                <a:effectLst/>
                <a:ea typeface="Calibri" panose="020F0502020204030204" pitchFamily="34" charset="0"/>
              </a:rPr>
              <a:t>hỗ</a:t>
            </a:r>
            <a:r>
              <a:rPr lang="en-US" sz="1800" dirty="0">
                <a:effectLst/>
                <a:ea typeface="Calibri" panose="020F0502020204030204" pitchFamily="34" charset="0"/>
              </a:rPr>
              <a:t> </a:t>
            </a:r>
            <a:r>
              <a:rPr lang="en-US" sz="1800" dirty="0" err="1">
                <a:effectLst/>
                <a:ea typeface="Calibri" panose="020F0502020204030204" pitchFamily="34" charset="0"/>
              </a:rPr>
              <a:t>trợ</a:t>
            </a:r>
            <a:r>
              <a:rPr lang="en-US" sz="1800" dirty="0">
                <a:effectLst/>
                <a:ea typeface="Calibri" panose="020F0502020204030204" pitchFamily="34" charset="0"/>
              </a:rPr>
              <a:t> </a:t>
            </a:r>
            <a:r>
              <a:rPr lang="en-US" sz="1800" dirty="0" err="1">
                <a:effectLst/>
                <a:ea typeface="Calibri" panose="020F0502020204030204" pitchFamily="34" charset="0"/>
              </a:rPr>
              <a:t>nhiều</a:t>
            </a:r>
            <a:r>
              <a:rPr lang="en-US" sz="1800" dirty="0">
                <a:effectLst/>
                <a:ea typeface="Calibri" panose="020F0502020204030204" pitchFamily="34" charset="0"/>
              </a:rPr>
              <a:t> </a:t>
            </a:r>
            <a:r>
              <a:rPr lang="en-US" sz="1800" dirty="0" err="1">
                <a:effectLst/>
                <a:ea typeface="Calibri" panose="020F0502020204030204" pitchFamily="34" charset="0"/>
              </a:rPr>
              <a:t>định</a:t>
            </a:r>
            <a:r>
              <a:rPr lang="en-US" sz="1800" dirty="0">
                <a:effectLst/>
                <a:ea typeface="Calibri" panose="020F0502020204030204" pitchFamily="34" charset="0"/>
              </a:rPr>
              <a:t> </a:t>
            </a:r>
            <a:r>
              <a:rPr lang="en-US" sz="1800" dirty="0" err="1">
                <a:effectLst/>
                <a:ea typeface="Calibri" panose="020F0502020204030204" pitchFamily="34" charset="0"/>
              </a:rPr>
              <a:t>dạng</a:t>
            </a:r>
            <a:r>
              <a:rPr lang="en-US" sz="1800" dirty="0">
                <a:effectLst/>
                <a:ea typeface="Calibri" panose="020F0502020204030204" pitchFamily="34" charset="0"/>
              </a:rPr>
              <a:t> </a:t>
            </a:r>
            <a:r>
              <a:rPr lang="en-US" sz="1800" dirty="0" err="1">
                <a:effectLst/>
                <a:ea typeface="Calibri" panose="020F0502020204030204" pitchFamily="34" charset="0"/>
              </a:rPr>
              <a:t>như</a:t>
            </a:r>
            <a:r>
              <a:rPr lang="en-US" sz="1800" dirty="0">
                <a:effectLst/>
                <a:ea typeface="Calibri" panose="020F0502020204030204" pitchFamily="34" charset="0"/>
              </a:rPr>
              <a:t> PE32, PE32+, .NET, </a:t>
            </a:r>
            <a:r>
              <a:rPr lang="en-US" sz="1800" dirty="0" err="1">
                <a:effectLst/>
                <a:ea typeface="Calibri" panose="020F0502020204030204" pitchFamily="34" charset="0"/>
              </a:rPr>
              <a:t>và</a:t>
            </a:r>
            <a:r>
              <a:rPr lang="en-US" sz="1800" dirty="0">
                <a:effectLst/>
                <a:ea typeface="Calibri" panose="020F0502020204030204" pitchFamily="34" charset="0"/>
              </a:rPr>
              <a:t> MAC-DARWIN.</a:t>
            </a:r>
          </a:p>
          <a:p>
            <a:pPr algn="just">
              <a:lnSpc>
                <a:spcPct val="100000"/>
              </a:lnSpc>
            </a:pPr>
            <a:r>
              <a:rPr lang="en-US" sz="1800" dirty="0" err="1">
                <a:effectLst/>
                <a:ea typeface="Calibri" panose="020F0502020204030204" pitchFamily="34" charset="0"/>
              </a:rPr>
              <a:t>Một</a:t>
            </a:r>
            <a:r>
              <a:rPr lang="en-US" sz="1800" dirty="0">
                <a:effectLst/>
                <a:ea typeface="Calibri" panose="020F0502020204030204" pitchFamily="34" charset="0"/>
              </a:rPr>
              <a:t> </a:t>
            </a:r>
            <a:r>
              <a:rPr lang="en-US" sz="1800" dirty="0" err="1">
                <a:effectLst/>
                <a:ea typeface="Calibri" panose="020F0502020204030204" pitchFamily="34" charset="0"/>
              </a:rPr>
              <a:t>trong</a:t>
            </a:r>
            <a:r>
              <a:rPr lang="en-US" sz="1800" dirty="0">
                <a:effectLst/>
                <a:ea typeface="Calibri" panose="020F0502020204030204" pitchFamily="34" charset="0"/>
              </a:rPr>
              <a:t> </a:t>
            </a:r>
            <a:r>
              <a:rPr lang="en-US" sz="1800" dirty="0" err="1">
                <a:effectLst/>
                <a:ea typeface="Calibri" panose="020F0502020204030204" pitchFamily="34" charset="0"/>
              </a:rPr>
              <a:t>những</a:t>
            </a:r>
            <a:r>
              <a:rPr lang="en-US" sz="1800" dirty="0">
                <a:effectLst/>
                <a:ea typeface="Calibri" panose="020F0502020204030204" pitchFamily="34" charset="0"/>
              </a:rPr>
              <a:t> </a:t>
            </a:r>
            <a:r>
              <a:rPr lang="en-US" sz="1800" dirty="0" err="1">
                <a:effectLst/>
                <a:ea typeface="Calibri" panose="020F0502020204030204" pitchFamily="34" charset="0"/>
              </a:rPr>
              <a:t>tính</a:t>
            </a:r>
            <a:r>
              <a:rPr lang="en-US" sz="1800" dirty="0">
                <a:effectLst/>
                <a:ea typeface="Calibri" panose="020F0502020204030204" pitchFamily="34" charset="0"/>
              </a:rPr>
              <a:t> </a:t>
            </a:r>
            <a:r>
              <a:rPr lang="en-US" sz="1800" dirty="0" err="1">
                <a:effectLst/>
                <a:ea typeface="Calibri" panose="020F0502020204030204" pitchFamily="34" charset="0"/>
              </a:rPr>
              <a:t>năng</a:t>
            </a:r>
            <a:r>
              <a:rPr lang="en-US" sz="1800" dirty="0">
                <a:effectLst/>
                <a:ea typeface="Calibri" panose="020F0502020204030204" pitchFamily="34" charset="0"/>
              </a:rPr>
              <a:t> </a:t>
            </a:r>
            <a:r>
              <a:rPr lang="en-US" sz="1800" dirty="0" err="1">
                <a:effectLst/>
                <a:ea typeface="Calibri" panose="020F0502020204030204" pitchFamily="34" charset="0"/>
              </a:rPr>
              <a:t>nổi</a:t>
            </a:r>
            <a:r>
              <a:rPr lang="en-US" sz="1800" dirty="0">
                <a:effectLst/>
                <a:ea typeface="Calibri" panose="020F0502020204030204" pitchFamily="34" charset="0"/>
              </a:rPr>
              <a:t> </a:t>
            </a:r>
            <a:r>
              <a:rPr lang="en-US" sz="1800" dirty="0" err="1">
                <a:effectLst/>
                <a:ea typeface="Calibri" panose="020F0502020204030204" pitchFamily="34" charset="0"/>
              </a:rPr>
              <a:t>bật</a:t>
            </a:r>
            <a:r>
              <a:rPr lang="en-US" sz="1800" dirty="0">
                <a:effectLst/>
                <a:ea typeface="Calibri" panose="020F0502020204030204" pitchFamily="34" charset="0"/>
              </a:rPr>
              <a:t> </a:t>
            </a:r>
            <a:r>
              <a:rPr lang="en-US" sz="1800" dirty="0" err="1">
                <a:effectLst/>
                <a:ea typeface="Calibri" panose="020F0502020204030204" pitchFamily="34" charset="0"/>
              </a:rPr>
              <a:t>của</a:t>
            </a:r>
            <a:r>
              <a:rPr lang="en-US" sz="1800" dirty="0">
                <a:effectLst/>
                <a:ea typeface="Calibri" panose="020F0502020204030204" pitchFamily="34" charset="0"/>
              </a:rPr>
              <a:t> MPRESS </a:t>
            </a:r>
            <a:r>
              <a:rPr lang="en-US" sz="1800" dirty="0" err="1">
                <a:effectLst/>
                <a:ea typeface="Calibri" panose="020F0502020204030204" pitchFamily="34" charset="0"/>
              </a:rPr>
              <a:t>là</a:t>
            </a:r>
            <a:r>
              <a:rPr lang="en-US" sz="1800" dirty="0">
                <a:effectLst/>
                <a:ea typeface="Calibri" panose="020F0502020204030204" pitchFamily="34" charset="0"/>
              </a:rPr>
              <a:t> </a:t>
            </a:r>
            <a:r>
              <a:rPr lang="en-US" sz="1800" dirty="0" err="1">
                <a:effectLst/>
                <a:ea typeface="Calibri" panose="020F0502020204030204" pitchFamily="34" charset="0"/>
              </a:rPr>
              <a:t>công</a:t>
            </a:r>
            <a:r>
              <a:rPr lang="en-US" sz="1800" dirty="0">
                <a:effectLst/>
                <a:ea typeface="Calibri" panose="020F0502020204030204" pitchFamily="34" charset="0"/>
              </a:rPr>
              <a:t> </a:t>
            </a:r>
            <a:r>
              <a:rPr lang="en-US" sz="1800" dirty="0" err="1">
                <a:effectLst/>
                <a:ea typeface="Calibri" panose="020F0502020204030204" pitchFamily="34" charset="0"/>
              </a:rPr>
              <a:t>nghệ</a:t>
            </a:r>
            <a:r>
              <a:rPr lang="en-US" sz="1800" dirty="0">
                <a:effectLst/>
                <a:ea typeface="Calibri" panose="020F0502020204030204" pitchFamily="34" charset="0"/>
              </a:rPr>
              <a:t> </a:t>
            </a:r>
            <a:r>
              <a:rPr lang="en-US" sz="1800" dirty="0" err="1">
                <a:effectLst/>
                <a:ea typeface="Calibri" panose="020F0502020204030204" pitchFamily="34" charset="0"/>
              </a:rPr>
              <a:t>giải</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tại</a:t>
            </a:r>
            <a:r>
              <a:rPr lang="en-US" sz="1800" dirty="0">
                <a:effectLst/>
                <a:ea typeface="Calibri" panose="020F0502020204030204" pitchFamily="34" charset="0"/>
              </a:rPr>
              <a:t> </a:t>
            </a:r>
            <a:r>
              <a:rPr lang="en-US" sz="1800" dirty="0" err="1">
                <a:effectLst/>
                <a:ea typeface="Calibri" panose="020F0502020204030204" pitchFamily="34" charset="0"/>
              </a:rPr>
              <a:t>chỗ</a:t>
            </a:r>
            <a:r>
              <a:rPr lang="en-US" sz="1800" dirty="0">
                <a:effectLst/>
                <a:ea typeface="Calibri" panose="020F0502020204030204" pitchFamily="34" charset="0"/>
              </a:rPr>
              <a:t> (in-place decompression), </a:t>
            </a:r>
            <a:r>
              <a:rPr lang="en-US" sz="1800" dirty="0" err="1">
                <a:effectLst/>
                <a:ea typeface="Calibri" panose="020F0502020204030204" pitchFamily="34" charset="0"/>
              </a:rPr>
              <a:t>cho</a:t>
            </a:r>
            <a:r>
              <a:rPr lang="en-US" sz="1800" dirty="0">
                <a:effectLst/>
                <a:ea typeface="Calibri" panose="020F0502020204030204" pitchFamily="34" charset="0"/>
              </a:rPr>
              <a:t> </a:t>
            </a:r>
            <a:r>
              <a:rPr lang="en-US" sz="1800" dirty="0" err="1">
                <a:effectLst/>
                <a:ea typeface="Calibri" panose="020F0502020204030204" pitchFamily="34" charset="0"/>
              </a:rPr>
              <a:t>phép</a:t>
            </a:r>
            <a:r>
              <a:rPr lang="en-US" sz="1800" dirty="0">
                <a:effectLst/>
                <a:ea typeface="Calibri" panose="020F0502020204030204" pitchFamily="34" charset="0"/>
              </a:rPr>
              <a:t> </a:t>
            </a:r>
            <a:r>
              <a:rPr lang="en-US" sz="1800" dirty="0" err="1">
                <a:effectLst/>
                <a:ea typeface="Calibri" panose="020F0502020204030204" pitchFamily="34" charset="0"/>
              </a:rPr>
              <a:t>giải</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các</a:t>
            </a:r>
            <a:r>
              <a:rPr lang="en-US" sz="1800" dirty="0">
                <a:effectLst/>
                <a:ea typeface="Calibri" panose="020F0502020204030204" pitchFamily="34" charset="0"/>
              </a:rPr>
              <a:t> </a:t>
            </a:r>
            <a:r>
              <a:rPr lang="en-US" sz="1800" dirty="0" err="1">
                <a:effectLst/>
                <a:ea typeface="Calibri" panose="020F0502020204030204" pitchFamily="34" charset="0"/>
              </a:rPr>
              <a:t>tệp</a:t>
            </a:r>
            <a:r>
              <a:rPr lang="en-US" sz="1800" dirty="0">
                <a:effectLst/>
                <a:ea typeface="Calibri" panose="020F0502020204030204" pitchFamily="34" charset="0"/>
              </a:rPr>
              <a:t> </a:t>
            </a:r>
            <a:r>
              <a:rPr lang="en-US" sz="1800" dirty="0" err="1">
                <a:effectLst/>
                <a:ea typeface="Calibri" panose="020F0502020204030204" pitchFamily="34" charset="0"/>
              </a:rPr>
              <a:t>thực</a:t>
            </a:r>
            <a:r>
              <a:rPr lang="en-US" sz="1800" dirty="0">
                <a:effectLst/>
                <a:ea typeface="Calibri" panose="020F0502020204030204" pitchFamily="34" charset="0"/>
              </a:rPr>
              <a:t> </a:t>
            </a:r>
            <a:r>
              <a:rPr lang="en-US" sz="1800" dirty="0" err="1">
                <a:effectLst/>
                <a:ea typeface="Calibri" panose="020F0502020204030204" pitchFamily="34" charset="0"/>
              </a:rPr>
              <a:t>thi</a:t>
            </a:r>
            <a:r>
              <a:rPr lang="en-US" sz="1800" dirty="0">
                <a:effectLst/>
                <a:ea typeface="Calibri" panose="020F0502020204030204" pitchFamily="34" charset="0"/>
              </a:rPr>
              <a:t> </a:t>
            </a:r>
            <a:r>
              <a:rPr lang="en-US" sz="1800" dirty="0" err="1">
                <a:effectLst/>
                <a:ea typeface="Calibri" panose="020F0502020204030204" pitchFamily="34" charset="0"/>
              </a:rPr>
              <a:t>mà</a:t>
            </a:r>
            <a:r>
              <a:rPr lang="en-US" sz="1800" dirty="0">
                <a:effectLst/>
                <a:ea typeface="Calibri" panose="020F0502020204030204" pitchFamily="34" charset="0"/>
              </a:rPr>
              <a:t> </a:t>
            </a:r>
            <a:r>
              <a:rPr lang="en-US" sz="1800" dirty="0" err="1">
                <a:effectLst/>
                <a:ea typeface="Calibri" panose="020F0502020204030204" pitchFamily="34" charset="0"/>
              </a:rPr>
              <a:t>không</a:t>
            </a:r>
            <a:r>
              <a:rPr lang="en-US" sz="1800" dirty="0">
                <a:effectLst/>
                <a:ea typeface="Calibri" panose="020F0502020204030204" pitchFamily="34" charset="0"/>
              </a:rPr>
              <a:t> </a:t>
            </a:r>
            <a:r>
              <a:rPr lang="en-US" sz="1800" dirty="0" err="1">
                <a:effectLst/>
                <a:ea typeface="Calibri" panose="020F0502020204030204" pitchFamily="34" charset="0"/>
              </a:rPr>
              <a:t>gây</a:t>
            </a:r>
            <a:r>
              <a:rPr lang="en-US" sz="1800" dirty="0">
                <a:effectLst/>
                <a:ea typeface="Calibri" panose="020F0502020204030204" pitchFamily="34" charset="0"/>
              </a:rPr>
              <a:t> </a:t>
            </a:r>
            <a:r>
              <a:rPr lang="en-US" sz="1800" dirty="0" err="1">
                <a:effectLst/>
                <a:ea typeface="Calibri" panose="020F0502020204030204" pitchFamily="34" charset="0"/>
              </a:rPr>
              <a:t>áp</a:t>
            </a:r>
            <a:r>
              <a:rPr lang="en-US" sz="1800" dirty="0">
                <a:effectLst/>
                <a:ea typeface="Calibri" panose="020F0502020204030204" pitchFamily="34" charset="0"/>
              </a:rPr>
              <a:t> </a:t>
            </a:r>
            <a:r>
              <a:rPr lang="en-US" sz="1800" dirty="0" err="1">
                <a:effectLst/>
                <a:ea typeface="Calibri" panose="020F0502020204030204" pitchFamily="34" charset="0"/>
              </a:rPr>
              <a:t>lực</a:t>
            </a:r>
            <a:r>
              <a:rPr lang="en-US" sz="1800" dirty="0">
                <a:effectLst/>
                <a:ea typeface="Calibri" panose="020F0502020204030204" pitchFamily="34" charset="0"/>
              </a:rPr>
              <a:t> </a:t>
            </a:r>
            <a:r>
              <a:rPr lang="en-US" sz="1800" dirty="0" err="1">
                <a:effectLst/>
                <a:ea typeface="Calibri" panose="020F0502020204030204" pitchFamily="34" charset="0"/>
              </a:rPr>
              <a:t>lên</a:t>
            </a:r>
            <a:r>
              <a:rPr lang="en-US" sz="1800" dirty="0">
                <a:effectLst/>
                <a:ea typeface="Calibri" panose="020F0502020204030204" pitchFamily="34" charset="0"/>
              </a:rPr>
              <a:t> </a:t>
            </a:r>
            <a:r>
              <a:rPr lang="en-US" sz="1800" dirty="0" err="1">
                <a:effectLst/>
                <a:ea typeface="Calibri" panose="020F0502020204030204" pitchFamily="34" charset="0"/>
              </a:rPr>
              <a:t>bộ</a:t>
            </a:r>
            <a:r>
              <a:rPr lang="en-US" sz="1800" dirty="0">
                <a:effectLst/>
                <a:ea typeface="Calibri" panose="020F0502020204030204" pitchFamily="34" charset="0"/>
              </a:rPr>
              <a:t> </a:t>
            </a:r>
            <a:r>
              <a:rPr lang="en-US" sz="1800" dirty="0" err="1">
                <a:effectLst/>
                <a:ea typeface="Calibri" panose="020F0502020204030204" pitchFamily="34" charset="0"/>
              </a:rPr>
              <a:t>nhớ</a:t>
            </a:r>
            <a:r>
              <a:rPr lang="en-US" sz="1800" dirty="0">
                <a:effectLst/>
                <a:ea typeface="Calibri" panose="020F0502020204030204" pitchFamily="34" charset="0"/>
              </a:rPr>
              <a:t> </a:t>
            </a:r>
            <a:r>
              <a:rPr lang="en-US" sz="1800" dirty="0" err="1">
                <a:effectLst/>
                <a:ea typeface="Calibri" panose="020F0502020204030204" pitchFamily="34" charset="0"/>
              </a:rPr>
              <a:t>hoặc</a:t>
            </a:r>
            <a:r>
              <a:rPr lang="en-US" sz="1800" dirty="0">
                <a:effectLst/>
                <a:ea typeface="Calibri" panose="020F0502020204030204" pitchFamily="34" charset="0"/>
              </a:rPr>
              <a:t> </a:t>
            </a:r>
            <a:r>
              <a:rPr lang="en-US" sz="1800" dirty="0" err="1">
                <a:effectLst/>
                <a:ea typeface="Calibri" panose="020F0502020204030204" pitchFamily="34" charset="0"/>
              </a:rPr>
              <a:t>ảnh</a:t>
            </a:r>
            <a:r>
              <a:rPr lang="en-US" sz="1800" dirty="0">
                <a:effectLst/>
                <a:ea typeface="Calibri" panose="020F0502020204030204" pitchFamily="34" charset="0"/>
              </a:rPr>
              <a:t> </a:t>
            </a:r>
            <a:r>
              <a:rPr lang="en-US" sz="1800" dirty="0" err="1">
                <a:effectLst/>
                <a:ea typeface="Calibri" panose="020F0502020204030204" pitchFamily="34" charset="0"/>
              </a:rPr>
              <a:t>hưởng</a:t>
            </a:r>
            <a:r>
              <a:rPr lang="en-US" sz="1800" dirty="0">
                <a:effectLst/>
                <a:ea typeface="Calibri" panose="020F0502020204030204" pitchFamily="34" charset="0"/>
              </a:rPr>
              <a:t> </a:t>
            </a:r>
            <a:r>
              <a:rPr lang="en-US" sz="1800" dirty="0" err="1">
                <a:effectLst/>
                <a:ea typeface="Calibri" panose="020F0502020204030204" pitchFamily="34" charset="0"/>
              </a:rPr>
              <a:t>tiêu</a:t>
            </a:r>
            <a:r>
              <a:rPr lang="en-US" sz="1800" dirty="0">
                <a:effectLst/>
                <a:ea typeface="Calibri" panose="020F0502020204030204" pitchFamily="34" charset="0"/>
              </a:rPr>
              <a:t> </a:t>
            </a:r>
            <a:r>
              <a:rPr lang="en-US" sz="1800" dirty="0" err="1">
                <a:effectLst/>
                <a:ea typeface="Calibri" panose="020F0502020204030204" pitchFamily="34" charset="0"/>
              </a:rPr>
              <a:t>cực</a:t>
            </a:r>
            <a:r>
              <a:rPr lang="en-US" sz="1800" dirty="0">
                <a:effectLst/>
                <a:ea typeface="Calibri" panose="020F0502020204030204" pitchFamily="34" charset="0"/>
              </a:rPr>
              <a:t> </a:t>
            </a:r>
            <a:r>
              <a:rPr lang="en-US" sz="1800" dirty="0" err="1">
                <a:effectLst/>
                <a:ea typeface="Calibri" panose="020F0502020204030204" pitchFamily="34" charset="0"/>
              </a:rPr>
              <a:t>đến</a:t>
            </a:r>
            <a:r>
              <a:rPr lang="en-US" sz="1800" dirty="0">
                <a:effectLst/>
                <a:ea typeface="Calibri" panose="020F0502020204030204" pitchFamily="34" charset="0"/>
              </a:rPr>
              <a:t> </a:t>
            </a:r>
            <a:r>
              <a:rPr lang="en-US" sz="1800" dirty="0" err="1">
                <a:effectLst/>
                <a:ea typeface="Calibri" panose="020F0502020204030204" pitchFamily="34" charset="0"/>
              </a:rPr>
              <a:t>hiệu</a:t>
            </a:r>
            <a:r>
              <a:rPr lang="en-US" sz="1800" dirty="0">
                <a:effectLst/>
                <a:ea typeface="Calibri" panose="020F0502020204030204" pitchFamily="34" charset="0"/>
              </a:rPr>
              <a:t> </a:t>
            </a:r>
            <a:r>
              <a:rPr lang="en-US" sz="1800" dirty="0" err="1">
                <a:effectLst/>
                <a:ea typeface="Calibri" panose="020F0502020204030204" pitchFamily="34" charset="0"/>
              </a:rPr>
              <a:t>suất</a:t>
            </a:r>
            <a:r>
              <a:rPr lang="en-US" sz="1800" dirty="0">
                <a:effectLst/>
                <a:ea typeface="Calibri" panose="020F0502020204030204" pitchFamily="34" charset="0"/>
              </a:rPr>
              <a:t>. </a:t>
            </a:r>
            <a:endParaRPr lang="en-US" sz="1800" dirty="0">
              <a:ea typeface="Calibri" panose="020F0502020204030204" pitchFamily="34" charset="0"/>
            </a:endParaRPr>
          </a:p>
          <a:p>
            <a:pPr algn="just">
              <a:lnSpc>
                <a:spcPct val="100000"/>
              </a:lnSpc>
            </a:pPr>
            <a:r>
              <a:rPr lang="en-US" sz="1800" dirty="0">
                <a:effectLst/>
                <a:ea typeface="Calibri" panose="020F0502020204030204" pitchFamily="34" charset="0"/>
              </a:rPr>
              <a:t>MPRESS </a:t>
            </a:r>
            <a:r>
              <a:rPr lang="en-US" sz="1800" dirty="0" err="1">
                <a:effectLst/>
                <a:ea typeface="Calibri" panose="020F0502020204030204" pitchFamily="34" charset="0"/>
              </a:rPr>
              <a:t>sử</a:t>
            </a:r>
            <a:r>
              <a:rPr lang="en-US" sz="1800" dirty="0">
                <a:effectLst/>
                <a:ea typeface="Calibri" panose="020F0502020204030204" pitchFamily="34" charset="0"/>
              </a:rPr>
              <a:t> </a:t>
            </a:r>
            <a:r>
              <a:rPr lang="en-US" sz="1800" dirty="0" err="1">
                <a:effectLst/>
                <a:ea typeface="Calibri" panose="020F0502020204030204" pitchFamily="34" charset="0"/>
              </a:rPr>
              <a:t>dụng</a:t>
            </a:r>
            <a:r>
              <a:rPr lang="en-US" sz="1800" dirty="0">
                <a:effectLst/>
                <a:ea typeface="Calibri" panose="020F0502020204030204" pitchFamily="34" charset="0"/>
              </a:rPr>
              <a:t> </a:t>
            </a:r>
            <a:r>
              <a:rPr lang="en-US" sz="1800" dirty="0" err="1">
                <a:effectLst/>
                <a:ea typeface="Calibri" panose="020F0502020204030204" pitchFamily="34" charset="0"/>
              </a:rPr>
              <a:t>thư</a:t>
            </a:r>
            <a:r>
              <a:rPr lang="en-US" sz="1800" dirty="0">
                <a:effectLst/>
                <a:ea typeface="Calibri" panose="020F0502020204030204" pitchFamily="34" charset="0"/>
              </a:rPr>
              <a:t> </a:t>
            </a:r>
            <a:r>
              <a:rPr lang="en-US" sz="1800" dirty="0" err="1">
                <a:effectLst/>
                <a:ea typeface="Calibri" panose="020F0502020204030204" pitchFamily="34" charset="0"/>
              </a:rPr>
              <a:t>viện</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dữ</a:t>
            </a:r>
            <a:r>
              <a:rPr lang="en-US" sz="1800" dirty="0">
                <a:effectLst/>
                <a:ea typeface="Calibri" panose="020F0502020204030204" pitchFamily="34" charset="0"/>
              </a:rPr>
              <a:t> </a:t>
            </a:r>
            <a:r>
              <a:rPr lang="en-US" sz="1800" dirty="0" err="1">
                <a:effectLst/>
                <a:ea typeface="Calibri" panose="020F0502020204030204" pitchFamily="34" charset="0"/>
              </a:rPr>
              <a:t>liệu</a:t>
            </a:r>
            <a:r>
              <a:rPr lang="en-US" sz="1800" dirty="0">
                <a:effectLst/>
                <a:ea typeface="Calibri" panose="020F0502020204030204" pitchFamily="34" charset="0"/>
              </a:rPr>
              <a:t> LZMAT </a:t>
            </a:r>
            <a:r>
              <a:rPr lang="en-US" sz="1800" dirty="0" err="1">
                <a:effectLst/>
                <a:ea typeface="Calibri" panose="020F0502020204030204" pitchFamily="34" charset="0"/>
              </a:rPr>
              <a:t>với</a:t>
            </a:r>
            <a:r>
              <a:rPr lang="en-US" sz="1800" dirty="0">
                <a:effectLst/>
                <a:ea typeface="Calibri" panose="020F0502020204030204" pitchFamily="34" charset="0"/>
              </a:rPr>
              <a:t> </a:t>
            </a:r>
            <a:r>
              <a:rPr lang="en-US" sz="1800" dirty="0" err="1">
                <a:effectLst/>
                <a:ea typeface="Calibri" panose="020F0502020204030204" pitchFamily="34" charset="0"/>
              </a:rPr>
              <a:t>tốc</a:t>
            </a:r>
            <a:r>
              <a:rPr lang="en-US" sz="1800" dirty="0">
                <a:effectLst/>
                <a:ea typeface="Calibri" panose="020F0502020204030204" pitchFamily="34" charset="0"/>
              </a:rPr>
              <a:t> </a:t>
            </a:r>
            <a:r>
              <a:rPr lang="en-US" sz="1800" dirty="0" err="1">
                <a:effectLst/>
                <a:ea typeface="Calibri" panose="020F0502020204030204" pitchFamily="34" charset="0"/>
              </a:rPr>
              <a:t>độ</a:t>
            </a:r>
            <a:r>
              <a:rPr lang="en-US" sz="1800" dirty="0">
                <a:effectLst/>
                <a:ea typeface="Calibri" panose="020F0502020204030204" pitchFamily="34" charset="0"/>
              </a:rPr>
              <a:t> </a:t>
            </a:r>
            <a:r>
              <a:rPr lang="en-US" sz="1800" dirty="0" err="1">
                <a:effectLst/>
                <a:ea typeface="Calibri" panose="020F0502020204030204" pitchFamily="34" charset="0"/>
              </a:rPr>
              <a:t>cực</a:t>
            </a:r>
            <a:r>
              <a:rPr lang="en-US" sz="1800" dirty="0">
                <a:effectLst/>
                <a:ea typeface="Calibri" panose="020F0502020204030204" pitchFamily="34" charset="0"/>
              </a:rPr>
              <a:t> </a:t>
            </a:r>
            <a:r>
              <a:rPr lang="en-US" sz="1800" dirty="0" err="1">
                <a:effectLst/>
                <a:ea typeface="Calibri" panose="020F0502020204030204" pitchFamily="34" charset="0"/>
              </a:rPr>
              <a:t>kỳ</a:t>
            </a:r>
            <a:r>
              <a:rPr lang="en-US" sz="1800" dirty="0">
                <a:effectLst/>
                <a:ea typeface="Calibri" panose="020F0502020204030204" pitchFamily="34" charset="0"/>
              </a:rPr>
              <a:t> </a:t>
            </a:r>
            <a:r>
              <a:rPr lang="en-US" sz="1800" dirty="0" err="1">
                <a:effectLst/>
                <a:ea typeface="Calibri" panose="020F0502020204030204" pitchFamily="34" charset="0"/>
              </a:rPr>
              <a:t>nhanh</a:t>
            </a:r>
            <a:r>
              <a:rPr lang="en-US" sz="1800" dirty="0">
                <a:effectLst/>
                <a:ea typeface="Calibri" panose="020F0502020204030204" pitchFamily="34" charset="0"/>
              </a:rPr>
              <a:t>. </a:t>
            </a:r>
            <a:endParaRPr lang="en-US" sz="2000" dirty="0"/>
          </a:p>
        </p:txBody>
      </p:sp>
      <p:sp>
        <p:nvSpPr>
          <p:cNvPr id="4" name="Slide Number Placeholder 3">
            <a:extLst>
              <a:ext uri="{FF2B5EF4-FFF2-40B4-BE49-F238E27FC236}">
                <a16:creationId xmlns:a16="http://schemas.microsoft.com/office/drawing/2014/main" id="{F46B8FDA-0074-20A9-8830-95ACCF58324D}"/>
              </a:ext>
            </a:extLst>
          </p:cNvPr>
          <p:cNvSpPr>
            <a:spLocks noGrp="1"/>
          </p:cNvSpPr>
          <p:nvPr>
            <p:ph type="sldNum" sz="quarter" idx="12"/>
          </p:nvPr>
        </p:nvSpPr>
        <p:spPr/>
        <p:txBody>
          <a:bodyPr/>
          <a:lstStyle/>
          <a:p>
            <a:fld id="{B487F271-60DF-4592-BB7F-B45BB4441AA9}" type="slidenum">
              <a:rPr lang="en-US" smtClean="0"/>
              <a:pPr/>
              <a:t>12</a:t>
            </a:fld>
            <a:endParaRPr lang="en-US" dirty="0"/>
          </a:p>
        </p:txBody>
      </p:sp>
      <p:sp>
        <p:nvSpPr>
          <p:cNvPr id="5" name="Rectangle 4">
            <a:extLst>
              <a:ext uri="{FF2B5EF4-FFF2-40B4-BE49-F238E27FC236}">
                <a16:creationId xmlns:a16="http://schemas.microsoft.com/office/drawing/2014/main" id="{43B11DE3-BAA0-0899-5815-39D876494E9F}"/>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4E2C739-03F2-E04B-FC5A-968AD08EC296}"/>
              </a:ext>
            </a:extLst>
          </p:cNvPr>
          <p:cNvSpPr txBox="1">
            <a:spLocks/>
          </p:cNvSpPr>
          <p:nvPr/>
        </p:nvSpPr>
        <p:spPr>
          <a:xfrm>
            <a:off x="891481" y="917776"/>
            <a:ext cx="4943262"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err="1">
                <a:solidFill>
                  <a:schemeClr val="tx1"/>
                </a:solidFill>
              </a:rPr>
              <a:t>Các</a:t>
            </a:r>
            <a:r>
              <a:rPr lang="en-US" sz="2500" dirty="0">
                <a:solidFill>
                  <a:schemeClr val="tx1"/>
                </a:solidFill>
              </a:rPr>
              <a:t> </a:t>
            </a:r>
            <a:r>
              <a:rPr lang="en-US" sz="2500" dirty="0" err="1">
                <a:solidFill>
                  <a:schemeClr val="tx1"/>
                </a:solidFill>
              </a:rPr>
              <a:t>trình</a:t>
            </a:r>
            <a:r>
              <a:rPr lang="en-US" sz="2500" dirty="0">
                <a:solidFill>
                  <a:schemeClr val="tx1"/>
                </a:solidFill>
              </a:rPr>
              <a:t> </a:t>
            </a:r>
            <a:r>
              <a:rPr lang="en-US" sz="2500" dirty="0" err="1">
                <a:solidFill>
                  <a:schemeClr val="tx1"/>
                </a:solidFill>
              </a:rPr>
              <a:t>đóng</a:t>
            </a:r>
            <a:r>
              <a:rPr lang="en-US" sz="2500" dirty="0">
                <a:solidFill>
                  <a:schemeClr val="tx1"/>
                </a:solidFill>
              </a:rPr>
              <a:t> </a:t>
            </a:r>
            <a:r>
              <a:rPr lang="en-US" sz="2500" dirty="0" err="1">
                <a:solidFill>
                  <a:schemeClr val="tx1"/>
                </a:solidFill>
              </a:rPr>
              <a:t>gói</a:t>
            </a:r>
            <a:r>
              <a:rPr lang="en-US" sz="2500" dirty="0">
                <a:solidFill>
                  <a:schemeClr val="tx1"/>
                </a:solidFill>
              </a:rPr>
              <a:t> </a:t>
            </a:r>
            <a:r>
              <a:rPr lang="en-US" sz="2500" dirty="0" err="1">
                <a:solidFill>
                  <a:schemeClr val="tx1"/>
                </a:solidFill>
              </a:rPr>
              <a:t>phổ</a:t>
            </a:r>
            <a:r>
              <a:rPr lang="en-US" sz="2500" dirty="0">
                <a:solidFill>
                  <a:schemeClr val="tx1"/>
                </a:solidFill>
              </a:rPr>
              <a:t> </a:t>
            </a:r>
            <a:r>
              <a:rPr lang="en-US" sz="2500" dirty="0" err="1">
                <a:solidFill>
                  <a:schemeClr val="tx1"/>
                </a:solidFill>
              </a:rPr>
              <a:t>biến</a:t>
            </a:r>
            <a:endParaRPr lang="en-US" sz="2500" dirty="0">
              <a:solidFill>
                <a:schemeClr val="tx1"/>
              </a:solidFill>
            </a:endParaRPr>
          </a:p>
        </p:txBody>
      </p:sp>
      <p:sp>
        <p:nvSpPr>
          <p:cNvPr id="9" name="Title 1">
            <a:extLst>
              <a:ext uri="{FF2B5EF4-FFF2-40B4-BE49-F238E27FC236}">
                <a16:creationId xmlns:a16="http://schemas.microsoft.com/office/drawing/2014/main" id="{FA2EDED9-A8AB-DB54-4EB9-E69229D36360}"/>
              </a:ext>
            </a:extLst>
          </p:cNvPr>
          <p:cNvSpPr txBox="1">
            <a:spLocks/>
          </p:cNvSpPr>
          <p:nvPr/>
        </p:nvSpPr>
        <p:spPr>
          <a:xfrm>
            <a:off x="3830107" y="1482429"/>
            <a:ext cx="1483784"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err="1">
                <a:solidFill>
                  <a:schemeClr val="tx1"/>
                </a:solidFill>
              </a:rPr>
              <a:t>MPress</a:t>
            </a:r>
            <a:endParaRPr lang="en-US" sz="2500" dirty="0">
              <a:solidFill>
                <a:schemeClr val="tx1"/>
              </a:solidFill>
            </a:endParaRPr>
          </a:p>
        </p:txBody>
      </p:sp>
      <p:pic>
        <p:nvPicPr>
          <p:cNvPr id="8" name="Picture 7" descr="A close up of a logo&#10;&#10;Description automatically generated">
            <a:extLst>
              <a:ext uri="{FF2B5EF4-FFF2-40B4-BE49-F238E27FC236}">
                <a16:creationId xmlns:a16="http://schemas.microsoft.com/office/drawing/2014/main" id="{DAB769E2-A65E-FAAD-05AB-9BFB104B5B22}"/>
              </a:ext>
            </a:extLst>
          </p:cNvPr>
          <p:cNvPicPr>
            <a:picLocks noChangeAspect="1"/>
          </p:cNvPicPr>
          <p:nvPr/>
        </p:nvPicPr>
        <p:blipFill>
          <a:blip r:embed="rId3"/>
          <a:stretch>
            <a:fillRect/>
          </a:stretch>
        </p:blipFill>
        <p:spPr>
          <a:xfrm>
            <a:off x="2100446" y="2047083"/>
            <a:ext cx="4943107" cy="1293713"/>
          </a:xfrm>
          <a:prstGeom prst="rect">
            <a:avLst/>
          </a:prstGeom>
        </p:spPr>
      </p:pic>
    </p:spTree>
    <p:extLst>
      <p:ext uri="{BB962C8B-B14F-4D97-AF65-F5344CB8AC3E}">
        <p14:creationId xmlns:p14="http://schemas.microsoft.com/office/powerpoint/2010/main" val="1741615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80BF3-16BA-61EA-E3F7-C2DE45B602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B4B5E6-70D6-1955-4A4D-A32F9929A6D4}"/>
              </a:ext>
            </a:extLst>
          </p:cNvPr>
          <p:cNvSpPr>
            <a:spLocks noGrp="1"/>
          </p:cNvSpPr>
          <p:nvPr>
            <p:ph type="title"/>
          </p:nvPr>
        </p:nvSpPr>
        <p:spPr/>
        <p:txBody>
          <a:bodyPr>
            <a:normAutofit fontScale="90000"/>
          </a:bodyPr>
          <a:lstStyle/>
          <a:p>
            <a:pPr marL="292735" indent="-292735" defTabSz="385571">
              <a:spcBef>
                <a:spcPts val="2700"/>
              </a:spcBef>
              <a:defRPr sz="1800"/>
            </a:pPr>
            <a:r>
              <a:rPr lang="vi-VN" sz="3200" b="1" dirty="0">
                <a:solidFill>
                  <a:srgbClr val="FF0000"/>
                </a:solidFill>
              </a:rPr>
              <a:t>Phần II:</a:t>
            </a:r>
            <a:r>
              <a:rPr lang="en-US" sz="3200" b="1" dirty="0">
                <a:solidFill>
                  <a:srgbClr val="FF0000"/>
                </a:solidFill>
              </a:rPr>
              <a:t> </a:t>
            </a:r>
            <a:r>
              <a:rPr lang="en-US" sz="3200" b="1" dirty="0" err="1">
                <a:solidFill>
                  <a:srgbClr val="FF0000"/>
                </a:solidFill>
              </a:rPr>
              <a:t>Cơ</a:t>
            </a:r>
            <a:r>
              <a:rPr lang="en-US" sz="3200" b="1" dirty="0">
                <a:solidFill>
                  <a:srgbClr val="FF0000"/>
                </a:solidFill>
              </a:rPr>
              <a:t> </a:t>
            </a:r>
            <a:r>
              <a:rPr lang="en-US" sz="3200" b="1" dirty="0" err="1">
                <a:solidFill>
                  <a:srgbClr val="FF0000"/>
                </a:solidFill>
              </a:rPr>
              <a:t>sở</a:t>
            </a:r>
            <a:r>
              <a:rPr lang="en-US" sz="3200" b="1" dirty="0">
                <a:solidFill>
                  <a:srgbClr val="FF0000"/>
                </a:solidFill>
              </a:rPr>
              <a:t> </a:t>
            </a:r>
            <a:r>
              <a:rPr lang="en-US" sz="3200" b="1" dirty="0" err="1">
                <a:solidFill>
                  <a:srgbClr val="FF0000"/>
                </a:solidFill>
              </a:rPr>
              <a:t>lý</a:t>
            </a:r>
            <a:r>
              <a:rPr lang="en-US" sz="3200" b="1" dirty="0">
                <a:solidFill>
                  <a:srgbClr val="FF0000"/>
                </a:solidFill>
              </a:rPr>
              <a:t> </a:t>
            </a:r>
            <a:r>
              <a:rPr lang="en-US" sz="3200" b="1" dirty="0" err="1">
                <a:solidFill>
                  <a:srgbClr val="FF0000"/>
                </a:solidFill>
              </a:rPr>
              <a:t>thuyết</a:t>
            </a:r>
            <a:endParaRPr lang="en-US" sz="3200" b="1" dirty="0">
              <a:solidFill>
                <a:srgbClr val="FF0000"/>
              </a:solidFill>
            </a:endParaRPr>
          </a:p>
        </p:txBody>
      </p:sp>
      <p:sp>
        <p:nvSpPr>
          <p:cNvPr id="3" name="Content Placeholder 2">
            <a:extLst>
              <a:ext uri="{FF2B5EF4-FFF2-40B4-BE49-F238E27FC236}">
                <a16:creationId xmlns:a16="http://schemas.microsoft.com/office/drawing/2014/main" id="{D8E9606D-6229-AA57-760C-7C31983C8AEA}"/>
              </a:ext>
            </a:extLst>
          </p:cNvPr>
          <p:cNvSpPr>
            <a:spLocks noGrp="1"/>
          </p:cNvSpPr>
          <p:nvPr>
            <p:ph idx="1"/>
          </p:nvPr>
        </p:nvSpPr>
        <p:spPr>
          <a:xfrm>
            <a:off x="0" y="2140064"/>
            <a:ext cx="4466264" cy="4163485"/>
          </a:xfrm>
        </p:spPr>
        <p:txBody>
          <a:bodyPr>
            <a:noAutofit/>
          </a:bodyPr>
          <a:lstStyle/>
          <a:p>
            <a:pPr marL="0" indent="0" algn="ctr">
              <a:lnSpc>
                <a:spcPct val="100000"/>
              </a:lnSpc>
              <a:buNone/>
            </a:pPr>
            <a:r>
              <a:rPr lang="en-US" sz="1800" b="1" dirty="0" err="1">
                <a:ea typeface="Calibri" panose="020F0502020204030204" pitchFamily="34" charset="0"/>
              </a:rPr>
              <a:t>Ưu</a:t>
            </a:r>
            <a:r>
              <a:rPr lang="en-US" sz="1800" b="1" dirty="0">
                <a:ea typeface="Calibri" panose="020F0502020204030204" pitchFamily="34" charset="0"/>
              </a:rPr>
              <a:t> </a:t>
            </a:r>
            <a:r>
              <a:rPr lang="en-US" sz="1800" b="1" dirty="0" err="1">
                <a:ea typeface="Calibri" panose="020F0502020204030204" pitchFamily="34" charset="0"/>
              </a:rPr>
              <a:t>điểm</a:t>
            </a:r>
            <a:endParaRPr lang="en-US" sz="1800" b="1" dirty="0">
              <a:ea typeface="Calibri" panose="020F0502020204030204" pitchFamily="34" charset="0"/>
            </a:endParaRPr>
          </a:p>
          <a:p>
            <a:pPr marL="342900" lvl="0" indent="-342900" algn="just">
              <a:lnSpc>
                <a:spcPct val="100000"/>
              </a:lnSpc>
              <a:buFont typeface="Symbol" panose="05050102010706020507" pitchFamily="18" charset="2"/>
              <a:buChar char=""/>
            </a:pP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nâng</a:t>
            </a:r>
            <a:r>
              <a:rPr lang="en-US" sz="1800" dirty="0">
                <a:effectLst/>
                <a:ea typeface="Calibri" panose="020F0502020204030204" pitchFamily="34" charset="0"/>
              </a:rPr>
              <a:t> </a:t>
            </a:r>
            <a:r>
              <a:rPr lang="en-US" sz="1800" dirty="0" err="1">
                <a:effectLst/>
                <a:ea typeface="Calibri" panose="020F0502020204030204" pitchFamily="34" charset="0"/>
              </a:rPr>
              <a:t>cao</a:t>
            </a:r>
            <a:r>
              <a:rPr lang="en-US" sz="1800" dirty="0">
                <a:effectLst/>
                <a:ea typeface="Calibri" panose="020F0502020204030204" pitchFamily="34" charset="0"/>
              </a:rPr>
              <a:t> </a:t>
            </a:r>
            <a:r>
              <a:rPr lang="en-US" sz="1800" dirty="0" err="1">
                <a:effectLst/>
                <a:ea typeface="Calibri" panose="020F0502020204030204" pitchFamily="34" charset="0"/>
              </a:rPr>
              <a:t>cho</a:t>
            </a:r>
            <a:r>
              <a:rPr lang="en-US" sz="1800" dirty="0">
                <a:effectLst/>
                <a:ea typeface="Calibri" panose="020F0502020204030204" pitchFamily="34" charset="0"/>
              </a:rPr>
              <a:t> </a:t>
            </a:r>
            <a:r>
              <a:rPr lang="en-US" sz="1800" dirty="0" err="1">
                <a:effectLst/>
                <a:ea typeface="Calibri" panose="020F0502020204030204" pitchFamily="34" charset="0"/>
              </a:rPr>
              <a:t>nhiều</a:t>
            </a:r>
            <a:r>
              <a:rPr lang="en-US" sz="1800" dirty="0">
                <a:effectLst/>
                <a:ea typeface="Calibri" panose="020F0502020204030204" pitchFamily="34" charset="0"/>
              </a:rPr>
              <a:t> </a:t>
            </a:r>
            <a:r>
              <a:rPr lang="en-US" sz="1800" dirty="0" err="1">
                <a:effectLst/>
                <a:ea typeface="Calibri" panose="020F0502020204030204" pitchFamily="34" charset="0"/>
              </a:rPr>
              <a:t>loại</a:t>
            </a:r>
            <a:r>
              <a:rPr lang="en-US" sz="1800" dirty="0">
                <a:effectLst/>
                <a:ea typeface="Calibri" panose="020F0502020204030204" pitchFamily="34" charset="0"/>
              </a:rPr>
              <a:t> </a:t>
            </a:r>
            <a:r>
              <a:rPr lang="en-US" sz="1800" dirty="0" err="1">
                <a:effectLst/>
                <a:ea typeface="Calibri" panose="020F0502020204030204" pitchFamily="34" charset="0"/>
              </a:rPr>
              <a:t>tệp</a:t>
            </a:r>
            <a:r>
              <a:rPr lang="en-US" sz="1800" dirty="0">
                <a:effectLst/>
                <a:ea typeface="Calibri" panose="020F0502020204030204" pitchFamily="34" charset="0"/>
              </a:rPr>
              <a:t> </a:t>
            </a:r>
            <a:r>
              <a:rPr lang="en-US" sz="1800" dirty="0" err="1">
                <a:effectLst/>
                <a:ea typeface="Calibri" panose="020F0502020204030204" pitchFamily="34" charset="0"/>
              </a:rPr>
              <a:t>thực</a:t>
            </a:r>
            <a:r>
              <a:rPr lang="en-US" sz="1800" dirty="0">
                <a:effectLst/>
                <a:ea typeface="Calibri" panose="020F0502020204030204" pitchFamily="34" charset="0"/>
              </a:rPr>
              <a:t> </a:t>
            </a:r>
            <a:r>
              <a:rPr lang="en-US" sz="1800" dirty="0" err="1">
                <a:effectLst/>
                <a:ea typeface="Calibri" panose="020F0502020204030204" pitchFamily="34" charset="0"/>
              </a:rPr>
              <a:t>thi</a:t>
            </a:r>
            <a:r>
              <a:rPr lang="en-US" sz="1800" dirty="0">
                <a:ea typeface="Calibri" panose="020F0502020204030204" pitchFamily="34" charset="0"/>
              </a:rPr>
              <a:t>: </a:t>
            </a:r>
            <a:r>
              <a:rPr lang="en-US" sz="1800" dirty="0">
                <a:effectLst/>
                <a:ea typeface="Calibri" panose="020F0502020204030204" pitchFamily="34" charset="0"/>
              </a:rPr>
              <a:t>PE32/PE32+</a:t>
            </a:r>
            <a:r>
              <a:rPr lang="en-US" sz="1800" dirty="0">
                <a:ea typeface="Calibri" panose="020F0502020204030204" pitchFamily="34" charset="0"/>
              </a:rPr>
              <a:t>, .NET, </a:t>
            </a:r>
            <a:r>
              <a:rPr lang="en-US" sz="1800" dirty="0">
                <a:effectLst/>
                <a:ea typeface="Calibri" panose="020F0502020204030204" pitchFamily="34" charset="0"/>
              </a:rPr>
              <a:t>MAC-DARWIN.</a:t>
            </a:r>
          </a:p>
          <a:p>
            <a:pPr marL="342900" lvl="0" indent="-342900" algn="just">
              <a:lnSpc>
                <a:spcPct val="100000"/>
              </a:lnSpc>
              <a:buFont typeface="Symbol" panose="05050102010706020507" pitchFamily="18" charset="2"/>
              <a:buChar char=""/>
            </a:pPr>
            <a:r>
              <a:rPr lang="en-US" sz="1800" dirty="0" err="1">
                <a:effectLst/>
                <a:ea typeface="Calibri" panose="020F0502020204030204" pitchFamily="34" charset="0"/>
              </a:rPr>
              <a:t>Giải</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nhanh</a:t>
            </a:r>
            <a:r>
              <a:rPr lang="en-US" sz="1800" dirty="0">
                <a:effectLst/>
                <a:ea typeface="Calibri" panose="020F0502020204030204" pitchFamily="34" charset="0"/>
              </a:rPr>
              <a:t> </a:t>
            </a:r>
            <a:r>
              <a:rPr lang="en-US" sz="1800" dirty="0" err="1">
                <a:effectLst/>
                <a:ea typeface="Calibri" panose="020F0502020204030204" pitchFamily="34" charset="0"/>
              </a:rPr>
              <a:t>và</a:t>
            </a:r>
            <a:r>
              <a:rPr lang="en-US" sz="1800" dirty="0">
                <a:effectLst/>
                <a:ea typeface="Calibri" panose="020F0502020204030204" pitchFamily="34" charset="0"/>
              </a:rPr>
              <a:t> </a:t>
            </a:r>
            <a:r>
              <a:rPr lang="en-US" sz="1800" dirty="0" err="1">
                <a:effectLst/>
                <a:ea typeface="Calibri" panose="020F0502020204030204" pitchFamily="34" charset="0"/>
              </a:rPr>
              <a:t>hiệu</a:t>
            </a:r>
            <a:r>
              <a:rPr lang="en-US" sz="1800" dirty="0">
                <a:effectLst/>
                <a:ea typeface="Calibri" panose="020F0502020204030204" pitchFamily="34" charset="0"/>
              </a:rPr>
              <a:t> </a:t>
            </a:r>
            <a:r>
              <a:rPr lang="en-US" sz="1800" dirty="0" err="1">
                <a:effectLst/>
                <a:ea typeface="Calibri" panose="020F0502020204030204" pitchFamily="34" charset="0"/>
              </a:rPr>
              <a:t>quả</a:t>
            </a:r>
            <a:r>
              <a:rPr lang="en-US" sz="1800" dirty="0">
                <a:effectLst/>
                <a:ea typeface="Calibri" panose="020F0502020204030204" pitchFamily="34" charset="0"/>
              </a:rPr>
              <a:t>: </a:t>
            </a:r>
            <a:r>
              <a:rPr lang="en-US" sz="1800" dirty="0" err="1">
                <a:effectLst/>
                <a:ea typeface="Calibri" panose="020F0502020204030204" pitchFamily="34" charset="0"/>
              </a:rPr>
              <a:t>Với</a:t>
            </a:r>
            <a:r>
              <a:rPr lang="en-US" sz="1800" dirty="0">
                <a:effectLst/>
                <a:ea typeface="Calibri" panose="020F0502020204030204" pitchFamily="34" charset="0"/>
              </a:rPr>
              <a:t> </a:t>
            </a:r>
            <a:r>
              <a:rPr lang="en-US" sz="1800" dirty="0" err="1">
                <a:effectLst/>
                <a:ea typeface="Calibri" panose="020F0502020204030204" pitchFamily="34" charset="0"/>
              </a:rPr>
              <a:t>tốc</a:t>
            </a:r>
            <a:r>
              <a:rPr lang="en-US" sz="1800" dirty="0">
                <a:effectLst/>
                <a:ea typeface="Calibri" panose="020F0502020204030204" pitchFamily="34" charset="0"/>
              </a:rPr>
              <a:t> </a:t>
            </a:r>
            <a:r>
              <a:rPr lang="en-US" sz="1800" dirty="0" err="1">
                <a:effectLst/>
                <a:ea typeface="Calibri" panose="020F0502020204030204" pitchFamily="34" charset="0"/>
              </a:rPr>
              <a:t>độ</a:t>
            </a:r>
            <a:r>
              <a:rPr lang="en-US" sz="1800" dirty="0">
                <a:effectLst/>
                <a:ea typeface="Calibri" panose="020F0502020204030204" pitchFamily="34" charset="0"/>
              </a:rPr>
              <a:t> </a:t>
            </a:r>
            <a:r>
              <a:rPr lang="en-US" sz="1800" dirty="0" err="1">
                <a:effectLst/>
                <a:ea typeface="Calibri" panose="020F0502020204030204" pitchFamily="34" charset="0"/>
              </a:rPr>
              <a:t>giải</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lên</a:t>
            </a:r>
            <a:r>
              <a:rPr lang="en-US" sz="1800" dirty="0">
                <a:effectLst/>
                <a:ea typeface="Calibri" panose="020F0502020204030204" pitchFamily="34" charset="0"/>
              </a:rPr>
              <a:t> </a:t>
            </a:r>
            <a:r>
              <a:rPr lang="en-US" sz="1800" dirty="0" err="1">
                <a:effectLst/>
                <a:ea typeface="Calibri" panose="020F0502020204030204" pitchFamily="34" charset="0"/>
              </a:rPr>
              <a:t>đến</a:t>
            </a:r>
            <a:r>
              <a:rPr lang="en-US" sz="1800" dirty="0">
                <a:effectLst/>
                <a:ea typeface="Calibri" panose="020F0502020204030204" pitchFamily="34" charset="0"/>
              </a:rPr>
              <a:t> ~210 MB/</a:t>
            </a:r>
            <a:r>
              <a:rPr lang="en-US" sz="1800" dirty="0" err="1">
                <a:effectLst/>
                <a:ea typeface="Calibri" panose="020F0502020204030204" pitchFamily="34" charset="0"/>
              </a:rPr>
              <a:t>giây</a:t>
            </a:r>
            <a:r>
              <a:rPr lang="en-US" sz="1800" dirty="0">
                <a:ea typeface="Calibri" panose="020F0502020204030204" pitchFamily="34" charset="0"/>
              </a:rPr>
              <a:t>.</a:t>
            </a:r>
          </a:p>
          <a:p>
            <a:pPr marL="342900" lvl="0" indent="-342900" algn="just">
              <a:lnSpc>
                <a:spcPct val="100000"/>
              </a:lnSpc>
              <a:buFont typeface="Symbol" panose="05050102010706020507" pitchFamily="18" charset="2"/>
              <a:buChar char=""/>
            </a:pPr>
            <a:r>
              <a:rPr lang="en-US" sz="1800" dirty="0" err="1">
                <a:ea typeface="Calibri" panose="020F0502020204030204" pitchFamily="34" charset="0"/>
              </a:rPr>
              <a:t>S</a:t>
            </a:r>
            <a:r>
              <a:rPr lang="en-US" sz="1800" dirty="0" err="1">
                <a:effectLst/>
                <a:ea typeface="Calibri" panose="020F0502020204030204" pitchFamily="34" charset="0"/>
              </a:rPr>
              <a:t>ử</a:t>
            </a:r>
            <a:r>
              <a:rPr lang="en-US" sz="1800" dirty="0">
                <a:effectLst/>
                <a:ea typeface="Calibri" panose="020F0502020204030204" pitchFamily="34" charset="0"/>
              </a:rPr>
              <a:t> </a:t>
            </a:r>
            <a:r>
              <a:rPr lang="en-US" sz="1800" dirty="0" err="1">
                <a:effectLst/>
                <a:ea typeface="Calibri" panose="020F0502020204030204" pitchFamily="34" charset="0"/>
              </a:rPr>
              <a:t>dụng</a:t>
            </a:r>
            <a:r>
              <a:rPr lang="en-US" sz="1800" dirty="0">
                <a:effectLst/>
                <a:ea typeface="Calibri" panose="020F0502020204030204" pitchFamily="34" charset="0"/>
              </a:rPr>
              <a:t> </a:t>
            </a:r>
            <a:r>
              <a:rPr lang="en-US" sz="1800" dirty="0" err="1">
                <a:effectLst/>
                <a:ea typeface="Calibri" panose="020F0502020204030204" pitchFamily="34" charset="0"/>
              </a:rPr>
              <a:t>công</a:t>
            </a:r>
            <a:r>
              <a:rPr lang="en-US" sz="1800" dirty="0">
                <a:effectLst/>
                <a:ea typeface="Calibri" panose="020F0502020204030204" pitchFamily="34" charset="0"/>
              </a:rPr>
              <a:t> </a:t>
            </a:r>
            <a:r>
              <a:rPr lang="en-US" sz="1800" dirty="0" err="1">
                <a:effectLst/>
                <a:ea typeface="Calibri" panose="020F0502020204030204" pitchFamily="34" charset="0"/>
              </a:rPr>
              <a:t>nghệ</a:t>
            </a:r>
            <a:r>
              <a:rPr lang="en-US" sz="1800" dirty="0">
                <a:effectLst/>
                <a:ea typeface="Calibri" panose="020F0502020204030204" pitchFamily="34" charset="0"/>
              </a:rPr>
              <a:t> </a:t>
            </a:r>
            <a:r>
              <a:rPr lang="en-US" sz="1800" dirty="0" err="1">
                <a:effectLst/>
                <a:ea typeface="Calibri" panose="020F0502020204030204" pitchFamily="34" charset="0"/>
              </a:rPr>
              <a:t>giải</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tại</a:t>
            </a:r>
            <a:r>
              <a:rPr lang="en-US" sz="1800" dirty="0">
                <a:effectLst/>
                <a:ea typeface="Calibri" panose="020F0502020204030204" pitchFamily="34" charset="0"/>
              </a:rPr>
              <a:t> </a:t>
            </a:r>
            <a:r>
              <a:rPr lang="en-US" sz="1800" dirty="0" err="1">
                <a:effectLst/>
                <a:ea typeface="Calibri" panose="020F0502020204030204" pitchFamily="34" charset="0"/>
              </a:rPr>
              <a:t>chỗ</a:t>
            </a:r>
            <a:r>
              <a:rPr lang="en-US" sz="1800" dirty="0">
                <a:effectLst/>
                <a:ea typeface="Calibri" panose="020F0502020204030204" pitchFamily="34" charset="0"/>
              </a:rPr>
              <a:t> (in-place decompression), </a:t>
            </a:r>
            <a:r>
              <a:rPr lang="en-US" sz="1800" dirty="0" err="1">
                <a:effectLst/>
                <a:ea typeface="Calibri" panose="020F0502020204030204" pitchFamily="34" charset="0"/>
              </a:rPr>
              <a:t>không</a:t>
            </a:r>
            <a:r>
              <a:rPr lang="en-US" sz="1800" dirty="0">
                <a:effectLst/>
                <a:ea typeface="Calibri" panose="020F0502020204030204" pitchFamily="34" charset="0"/>
              </a:rPr>
              <a:t> </a:t>
            </a:r>
            <a:r>
              <a:rPr lang="en-US" sz="1800" dirty="0" err="1">
                <a:effectLst/>
                <a:ea typeface="Calibri" panose="020F0502020204030204" pitchFamily="34" charset="0"/>
              </a:rPr>
              <a:t>tạo</a:t>
            </a:r>
            <a:r>
              <a:rPr lang="en-US" sz="1800" dirty="0">
                <a:effectLst/>
                <a:ea typeface="Calibri" panose="020F0502020204030204" pitchFamily="34" charset="0"/>
              </a:rPr>
              <a:t> </a:t>
            </a:r>
            <a:r>
              <a:rPr lang="en-US" sz="1800" dirty="0" err="1">
                <a:effectLst/>
                <a:ea typeface="Calibri" panose="020F0502020204030204" pitchFamily="34" charset="0"/>
              </a:rPr>
              <a:t>thêm</a:t>
            </a:r>
            <a:r>
              <a:rPr lang="en-US" sz="1800" dirty="0">
                <a:effectLst/>
                <a:ea typeface="Calibri" panose="020F0502020204030204" pitchFamily="34" charset="0"/>
              </a:rPr>
              <a:t> </a:t>
            </a:r>
            <a:r>
              <a:rPr lang="en-US" sz="1800" dirty="0" err="1">
                <a:effectLst/>
                <a:ea typeface="Calibri" panose="020F0502020204030204" pitchFamily="34" charset="0"/>
              </a:rPr>
              <a:t>áp</a:t>
            </a:r>
            <a:r>
              <a:rPr lang="en-US" sz="1800" dirty="0">
                <a:effectLst/>
                <a:ea typeface="Calibri" panose="020F0502020204030204" pitchFamily="34" charset="0"/>
              </a:rPr>
              <a:t> </a:t>
            </a:r>
            <a:r>
              <a:rPr lang="en-US" sz="1800" dirty="0" err="1">
                <a:effectLst/>
                <a:ea typeface="Calibri" panose="020F0502020204030204" pitchFamily="34" charset="0"/>
              </a:rPr>
              <a:t>lực</a:t>
            </a:r>
            <a:r>
              <a:rPr lang="en-US" sz="1800" dirty="0">
                <a:effectLst/>
                <a:ea typeface="Calibri" panose="020F0502020204030204" pitchFamily="34" charset="0"/>
              </a:rPr>
              <a:t> </a:t>
            </a:r>
            <a:r>
              <a:rPr lang="en-US" sz="1800" dirty="0" err="1">
                <a:effectLst/>
                <a:ea typeface="Calibri" panose="020F0502020204030204" pitchFamily="34" charset="0"/>
              </a:rPr>
              <a:t>bộ</a:t>
            </a:r>
            <a:r>
              <a:rPr lang="en-US" sz="1800" dirty="0">
                <a:effectLst/>
                <a:ea typeface="Calibri" panose="020F0502020204030204" pitchFamily="34" charset="0"/>
              </a:rPr>
              <a:t> </a:t>
            </a:r>
            <a:r>
              <a:rPr lang="en-US" sz="1800" dirty="0" err="1">
                <a:effectLst/>
                <a:ea typeface="Calibri" panose="020F0502020204030204" pitchFamily="34" charset="0"/>
              </a:rPr>
              <a:t>nhớ</a:t>
            </a:r>
            <a:r>
              <a:rPr lang="en-US" sz="1800" dirty="0">
                <a:effectLst/>
                <a:ea typeface="Calibri" panose="020F0502020204030204" pitchFamily="34" charset="0"/>
              </a:rPr>
              <a:t> hay </a:t>
            </a:r>
            <a:r>
              <a:rPr lang="en-US" sz="1800" dirty="0" err="1">
                <a:effectLst/>
                <a:ea typeface="Calibri" panose="020F0502020204030204" pitchFamily="34" charset="0"/>
              </a:rPr>
              <a:t>gây</a:t>
            </a:r>
            <a:r>
              <a:rPr lang="en-US" sz="1800" dirty="0">
                <a:effectLst/>
                <a:ea typeface="Calibri" panose="020F0502020204030204" pitchFamily="34" charset="0"/>
              </a:rPr>
              <a:t> </a:t>
            </a:r>
            <a:r>
              <a:rPr lang="en-US" sz="1800" dirty="0" err="1">
                <a:effectLst/>
                <a:ea typeface="Calibri" panose="020F0502020204030204" pitchFamily="34" charset="0"/>
              </a:rPr>
              <a:t>suy</a:t>
            </a:r>
            <a:r>
              <a:rPr lang="en-US" sz="1800" dirty="0">
                <a:effectLst/>
                <a:ea typeface="Calibri" panose="020F0502020204030204" pitchFamily="34" charset="0"/>
              </a:rPr>
              <a:t> </a:t>
            </a:r>
            <a:r>
              <a:rPr lang="en-US" sz="1800" dirty="0" err="1">
                <a:effectLst/>
                <a:ea typeface="Calibri" panose="020F0502020204030204" pitchFamily="34" charset="0"/>
              </a:rPr>
              <a:t>giảm</a:t>
            </a:r>
            <a:r>
              <a:rPr lang="en-US" sz="1800" dirty="0">
                <a:effectLst/>
                <a:ea typeface="Calibri" panose="020F0502020204030204" pitchFamily="34" charset="0"/>
              </a:rPr>
              <a:t> </a:t>
            </a:r>
            <a:r>
              <a:rPr lang="en-US" sz="1800" dirty="0" err="1">
                <a:effectLst/>
                <a:ea typeface="Calibri" panose="020F0502020204030204" pitchFamily="34" charset="0"/>
              </a:rPr>
              <a:t>hiệu</a:t>
            </a:r>
            <a:r>
              <a:rPr lang="en-US" sz="1800" dirty="0">
                <a:effectLst/>
                <a:ea typeface="Calibri" panose="020F0502020204030204" pitchFamily="34" charset="0"/>
              </a:rPr>
              <a:t> </a:t>
            </a:r>
            <a:r>
              <a:rPr lang="en-US" sz="1800" dirty="0" err="1">
                <a:effectLst/>
                <a:ea typeface="Calibri" panose="020F0502020204030204" pitchFamily="34" charset="0"/>
              </a:rPr>
              <a:t>suất</a:t>
            </a:r>
            <a:r>
              <a:rPr lang="en-US" sz="1800" dirty="0">
                <a:effectLst/>
                <a:ea typeface="Calibri" panose="020F0502020204030204" pitchFamily="34" charset="0"/>
              </a:rPr>
              <a:t>.</a:t>
            </a:r>
            <a:endParaRPr lang="en-US" sz="2000" dirty="0"/>
          </a:p>
        </p:txBody>
      </p:sp>
      <p:sp>
        <p:nvSpPr>
          <p:cNvPr id="4" name="Slide Number Placeholder 3">
            <a:extLst>
              <a:ext uri="{FF2B5EF4-FFF2-40B4-BE49-F238E27FC236}">
                <a16:creationId xmlns:a16="http://schemas.microsoft.com/office/drawing/2014/main" id="{D38EE563-53CC-AF1F-2E8F-10F5DADF5314}"/>
              </a:ext>
            </a:extLst>
          </p:cNvPr>
          <p:cNvSpPr>
            <a:spLocks noGrp="1"/>
          </p:cNvSpPr>
          <p:nvPr>
            <p:ph type="sldNum" sz="quarter" idx="12"/>
          </p:nvPr>
        </p:nvSpPr>
        <p:spPr/>
        <p:txBody>
          <a:bodyPr/>
          <a:lstStyle/>
          <a:p>
            <a:fld id="{B487F271-60DF-4592-BB7F-B45BB4441AA9}" type="slidenum">
              <a:rPr lang="en-US" smtClean="0"/>
              <a:pPr/>
              <a:t>13</a:t>
            </a:fld>
            <a:endParaRPr lang="en-US" dirty="0"/>
          </a:p>
        </p:txBody>
      </p:sp>
      <p:sp>
        <p:nvSpPr>
          <p:cNvPr id="5" name="Rectangle 4">
            <a:extLst>
              <a:ext uri="{FF2B5EF4-FFF2-40B4-BE49-F238E27FC236}">
                <a16:creationId xmlns:a16="http://schemas.microsoft.com/office/drawing/2014/main" id="{2DF251A7-7AD5-1367-B1FB-3D23B2918DDA}"/>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F48A828F-8A4D-A342-66B2-5806CE06DB2F}"/>
              </a:ext>
            </a:extLst>
          </p:cNvPr>
          <p:cNvSpPr txBox="1">
            <a:spLocks/>
          </p:cNvSpPr>
          <p:nvPr/>
        </p:nvSpPr>
        <p:spPr>
          <a:xfrm>
            <a:off x="891481" y="917776"/>
            <a:ext cx="4943262"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err="1">
                <a:solidFill>
                  <a:schemeClr val="tx1"/>
                </a:solidFill>
              </a:rPr>
              <a:t>Các</a:t>
            </a:r>
            <a:r>
              <a:rPr lang="en-US" sz="2500" dirty="0">
                <a:solidFill>
                  <a:schemeClr val="tx1"/>
                </a:solidFill>
              </a:rPr>
              <a:t> </a:t>
            </a:r>
            <a:r>
              <a:rPr lang="en-US" sz="2500" dirty="0" err="1">
                <a:solidFill>
                  <a:schemeClr val="tx1"/>
                </a:solidFill>
              </a:rPr>
              <a:t>trình</a:t>
            </a:r>
            <a:r>
              <a:rPr lang="en-US" sz="2500" dirty="0">
                <a:solidFill>
                  <a:schemeClr val="tx1"/>
                </a:solidFill>
              </a:rPr>
              <a:t> </a:t>
            </a:r>
            <a:r>
              <a:rPr lang="en-US" sz="2500" dirty="0" err="1">
                <a:solidFill>
                  <a:schemeClr val="tx1"/>
                </a:solidFill>
              </a:rPr>
              <a:t>đóng</a:t>
            </a:r>
            <a:r>
              <a:rPr lang="en-US" sz="2500" dirty="0">
                <a:solidFill>
                  <a:schemeClr val="tx1"/>
                </a:solidFill>
              </a:rPr>
              <a:t> </a:t>
            </a:r>
            <a:r>
              <a:rPr lang="en-US" sz="2500" dirty="0" err="1">
                <a:solidFill>
                  <a:schemeClr val="tx1"/>
                </a:solidFill>
              </a:rPr>
              <a:t>gói</a:t>
            </a:r>
            <a:r>
              <a:rPr lang="en-US" sz="2500" dirty="0">
                <a:solidFill>
                  <a:schemeClr val="tx1"/>
                </a:solidFill>
              </a:rPr>
              <a:t> </a:t>
            </a:r>
            <a:r>
              <a:rPr lang="en-US" sz="2500" dirty="0" err="1">
                <a:solidFill>
                  <a:schemeClr val="tx1"/>
                </a:solidFill>
              </a:rPr>
              <a:t>phổ</a:t>
            </a:r>
            <a:r>
              <a:rPr lang="en-US" sz="2500" dirty="0">
                <a:solidFill>
                  <a:schemeClr val="tx1"/>
                </a:solidFill>
              </a:rPr>
              <a:t> </a:t>
            </a:r>
            <a:r>
              <a:rPr lang="en-US" sz="2500" dirty="0" err="1">
                <a:solidFill>
                  <a:schemeClr val="tx1"/>
                </a:solidFill>
              </a:rPr>
              <a:t>biến</a:t>
            </a:r>
            <a:endParaRPr lang="en-US" sz="2500" dirty="0">
              <a:solidFill>
                <a:schemeClr val="tx1"/>
              </a:solidFill>
            </a:endParaRPr>
          </a:p>
        </p:txBody>
      </p:sp>
      <p:sp>
        <p:nvSpPr>
          <p:cNvPr id="6" name="Content Placeholder 2">
            <a:extLst>
              <a:ext uri="{FF2B5EF4-FFF2-40B4-BE49-F238E27FC236}">
                <a16:creationId xmlns:a16="http://schemas.microsoft.com/office/drawing/2014/main" id="{F7A469F6-7863-D3E8-FD70-7675A75E8A77}"/>
              </a:ext>
            </a:extLst>
          </p:cNvPr>
          <p:cNvSpPr txBox="1">
            <a:spLocks/>
          </p:cNvSpPr>
          <p:nvPr/>
        </p:nvSpPr>
        <p:spPr>
          <a:xfrm>
            <a:off x="4572000" y="2139382"/>
            <a:ext cx="4466264" cy="41634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800" b="1" dirty="0" err="1">
                <a:ea typeface="Calibri" panose="020F0502020204030204" pitchFamily="34" charset="0"/>
              </a:rPr>
              <a:t>Nhược</a:t>
            </a:r>
            <a:r>
              <a:rPr lang="en-US" sz="1800" b="1" dirty="0">
                <a:ea typeface="Calibri" panose="020F0502020204030204" pitchFamily="34" charset="0"/>
              </a:rPr>
              <a:t> </a:t>
            </a:r>
            <a:r>
              <a:rPr lang="en-US" sz="1800" b="1" dirty="0" err="1">
                <a:ea typeface="Calibri" panose="020F0502020204030204" pitchFamily="34" charset="0"/>
              </a:rPr>
              <a:t>điểm</a:t>
            </a:r>
            <a:endParaRPr lang="en-US" sz="1800" b="1" dirty="0">
              <a:ea typeface="Calibri" panose="020F0502020204030204" pitchFamily="34" charset="0"/>
            </a:endParaRPr>
          </a:p>
          <a:p>
            <a:pPr algn="just">
              <a:lnSpc>
                <a:spcPct val="100000"/>
              </a:lnSpc>
            </a:pPr>
            <a:r>
              <a:rPr lang="en-US" sz="1800" dirty="0" err="1">
                <a:effectLst/>
                <a:ea typeface="Calibri" panose="020F0502020204030204" pitchFamily="34" charset="0"/>
              </a:rPr>
              <a:t>Tương</a:t>
            </a:r>
            <a:r>
              <a:rPr lang="en-US" sz="1800" dirty="0">
                <a:effectLst/>
                <a:ea typeface="Calibri" panose="020F0502020204030204" pitchFamily="34" charset="0"/>
              </a:rPr>
              <a:t> </a:t>
            </a:r>
            <a:r>
              <a:rPr lang="en-US" sz="1800" dirty="0" err="1">
                <a:effectLst/>
                <a:ea typeface="Calibri" panose="020F0502020204030204" pitchFamily="34" charset="0"/>
              </a:rPr>
              <a:t>thích</a:t>
            </a:r>
            <a:r>
              <a:rPr lang="en-US" sz="1800" dirty="0">
                <a:effectLst/>
                <a:ea typeface="Calibri" panose="020F0502020204030204" pitchFamily="34" charset="0"/>
              </a:rPr>
              <a:t> </a:t>
            </a:r>
            <a:r>
              <a:rPr lang="en-US" sz="1800" dirty="0" err="1">
                <a:effectLst/>
                <a:ea typeface="Calibri" panose="020F0502020204030204" pitchFamily="34" charset="0"/>
              </a:rPr>
              <a:t>hệ</a:t>
            </a:r>
            <a:r>
              <a:rPr lang="en-US" sz="1800" dirty="0">
                <a:effectLst/>
                <a:ea typeface="Calibri" panose="020F0502020204030204" pitchFamily="34" charset="0"/>
              </a:rPr>
              <a:t> </a:t>
            </a:r>
            <a:r>
              <a:rPr lang="en-US" sz="1800" dirty="0" err="1">
                <a:effectLst/>
                <a:ea typeface="Calibri" panose="020F0502020204030204" pitchFamily="34" charset="0"/>
              </a:rPr>
              <a:t>điều</a:t>
            </a:r>
            <a:r>
              <a:rPr lang="en-US" sz="1800" dirty="0">
                <a:effectLst/>
                <a:ea typeface="Calibri" panose="020F0502020204030204" pitchFamily="34" charset="0"/>
              </a:rPr>
              <a:t> </a:t>
            </a:r>
            <a:r>
              <a:rPr lang="en-US" sz="1800" dirty="0" err="1">
                <a:effectLst/>
                <a:ea typeface="Calibri" panose="020F0502020204030204" pitchFamily="34" charset="0"/>
              </a:rPr>
              <a:t>hành</a:t>
            </a:r>
            <a:r>
              <a:rPr lang="en-US" sz="1800" dirty="0">
                <a:effectLst/>
                <a:ea typeface="Calibri" panose="020F0502020204030204" pitchFamily="34" charset="0"/>
              </a:rPr>
              <a:t> </a:t>
            </a:r>
            <a:r>
              <a:rPr lang="en-US" sz="1800" dirty="0" err="1">
                <a:effectLst/>
                <a:ea typeface="Calibri" panose="020F0502020204030204" pitchFamily="34" charset="0"/>
              </a:rPr>
              <a:t>hạn</a:t>
            </a:r>
            <a:r>
              <a:rPr lang="en-US" sz="1800" dirty="0">
                <a:effectLst/>
                <a:ea typeface="Calibri" panose="020F0502020204030204" pitchFamily="34" charset="0"/>
              </a:rPr>
              <a:t> </a:t>
            </a:r>
            <a:r>
              <a:rPr lang="en-US" sz="1800" dirty="0" err="1">
                <a:effectLst/>
                <a:ea typeface="Calibri" panose="020F0502020204030204" pitchFamily="34" charset="0"/>
              </a:rPr>
              <a:t>chế</a:t>
            </a:r>
            <a:r>
              <a:rPr lang="en-US" sz="1800" dirty="0">
                <a:effectLst/>
                <a:ea typeface="Calibri" panose="020F0502020204030204" pitchFamily="34" charset="0"/>
              </a:rPr>
              <a:t>: </a:t>
            </a:r>
            <a:r>
              <a:rPr lang="en-US" sz="1800" dirty="0" err="1">
                <a:effectLst/>
                <a:ea typeface="Calibri" panose="020F0502020204030204" pitchFamily="34" charset="0"/>
              </a:rPr>
              <a:t>hỗ</a:t>
            </a:r>
            <a:r>
              <a:rPr lang="en-US" sz="1800" dirty="0">
                <a:effectLst/>
                <a:ea typeface="Calibri" panose="020F0502020204030204" pitchFamily="34" charset="0"/>
              </a:rPr>
              <a:t> </a:t>
            </a:r>
            <a:r>
              <a:rPr lang="en-US" sz="1800" dirty="0" err="1">
                <a:effectLst/>
                <a:ea typeface="Calibri" panose="020F0502020204030204" pitchFamily="34" charset="0"/>
              </a:rPr>
              <a:t>trợ</a:t>
            </a:r>
            <a:r>
              <a:rPr lang="en-US" sz="1800" dirty="0">
                <a:effectLst/>
                <a:ea typeface="Calibri" panose="020F0502020204030204" pitchFamily="34" charset="0"/>
              </a:rPr>
              <a:t> </a:t>
            </a:r>
            <a:r>
              <a:rPr lang="en-US" sz="1800" dirty="0" err="1">
                <a:effectLst/>
                <a:ea typeface="Calibri" panose="020F0502020204030204" pitchFamily="34" charset="0"/>
              </a:rPr>
              <a:t>phiên</a:t>
            </a:r>
            <a:r>
              <a:rPr lang="en-US" sz="1800" dirty="0">
                <a:effectLst/>
                <a:ea typeface="Calibri" panose="020F0502020204030204" pitchFamily="34" charset="0"/>
              </a:rPr>
              <a:t> </a:t>
            </a:r>
            <a:r>
              <a:rPr lang="en-US" sz="1800" dirty="0" err="1">
                <a:effectLst/>
                <a:ea typeface="Calibri" panose="020F0502020204030204" pitchFamily="34" charset="0"/>
              </a:rPr>
              <a:t>bản</a:t>
            </a:r>
            <a:r>
              <a:rPr lang="en-US" sz="1800" dirty="0">
                <a:effectLst/>
                <a:ea typeface="Calibri" panose="020F0502020204030204" pitchFamily="34" charset="0"/>
              </a:rPr>
              <a:t> Windows </a:t>
            </a:r>
            <a:r>
              <a:rPr lang="en-US" sz="1800" dirty="0" err="1">
                <a:effectLst/>
                <a:ea typeface="Calibri" panose="020F0502020204030204" pitchFamily="34" charset="0"/>
              </a:rPr>
              <a:t>từ</a:t>
            </a:r>
            <a:r>
              <a:rPr lang="en-US" sz="1800" dirty="0">
                <a:effectLst/>
                <a:ea typeface="Calibri" panose="020F0502020204030204" pitchFamily="34" charset="0"/>
              </a:rPr>
              <a:t> 9x </a:t>
            </a:r>
            <a:r>
              <a:rPr lang="en-US" sz="1800" dirty="0" err="1">
                <a:effectLst/>
                <a:ea typeface="Calibri" panose="020F0502020204030204" pitchFamily="34" charset="0"/>
              </a:rPr>
              <a:t>đến</a:t>
            </a:r>
            <a:r>
              <a:rPr lang="en-US" sz="1800" dirty="0">
                <a:effectLst/>
                <a:ea typeface="Calibri" panose="020F0502020204030204" pitchFamily="34" charset="0"/>
              </a:rPr>
              <a:t> Windows 8.</a:t>
            </a:r>
          </a:p>
          <a:p>
            <a:pPr algn="just">
              <a:lnSpc>
                <a:spcPct val="100000"/>
              </a:lnSpc>
            </a:pPr>
            <a:r>
              <a:rPr lang="en-US" sz="1800" dirty="0" err="1">
                <a:effectLst/>
                <a:ea typeface="Calibri" panose="020F0502020204030204" pitchFamily="34" charset="0"/>
              </a:rPr>
              <a:t>Chỉ</a:t>
            </a:r>
            <a:r>
              <a:rPr lang="en-US" sz="1800" dirty="0">
                <a:effectLst/>
                <a:ea typeface="Calibri" panose="020F0502020204030204" pitchFamily="34" charset="0"/>
              </a:rPr>
              <a:t> </a:t>
            </a:r>
            <a:r>
              <a:rPr lang="en-US" sz="1800" dirty="0" err="1">
                <a:effectLst/>
                <a:ea typeface="Calibri" panose="020F0502020204030204" pitchFamily="34" charset="0"/>
              </a:rPr>
              <a:t>cung</a:t>
            </a:r>
            <a:r>
              <a:rPr lang="en-US" sz="1800" dirty="0">
                <a:effectLst/>
                <a:ea typeface="Calibri" panose="020F0502020204030204" pitchFamily="34" charset="0"/>
              </a:rPr>
              <a:t> </a:t>
            </a:r>
            <a:r>
              <a:rPr lang="en-US" sz="1800" dirty="0" err="1">
                <a:effectLst/>
                <a:ea typeface="Calibri" panose="020F0502020204030204" pitchFamily="34" charset="0"/>
              </a:rPr>
              <a:t>cấp</a:t>
            </a:r>
            <a:r>
              <a:rPr lang="en-US" sz="1800" dirty="0">
                <a:effectLst/>
                <a:ea typeface="Calibri" panose="020F0502020204030204" pitchFamily="34" charset="0"/>
              </a:rPr>
              <a:t> </a:t>
            </a:r>
            <a:r>
              <a:rPr lang="en-US" sz="1800" dirty="0" err="1">
                <a:effectLst/>
                <a:ea typeface="Calibri" panose="020F0502020204030204" pitchFamily="34" charset="0"/>
              </a:rPr>
              <a:t>một</a:t>
            </a:r>
            <a:r>
              <a:rPr lang="en-US" sz="1800" dirty="0">
                <a:effectLst/>
                <a:ea typeface="Calibri" panose="020F0502020204030204" pitchFamily="34" charset="0"/>
              </a:rPr>
              <a:t> </a:t>
            </a:r>
            <a:r>
              <a:rPr lang="en-US" sz="1800" dirty="0" err="1">
                <a:effectLst/>
                <a:ea typeface="Calibri" panose="020F0502020204030204" pitchFamily="34" charset="0"/>
              </a:rPr>
              <a:t>số</a:t>
            </a:r>
            <a:r>
              <a:rPr lang="en-US" sz="1800" dirty="0">
                <a:effectLst/>
                <a:ea typeface="Calibri" panose="020F0502020204030204" pitchFamily="34" charset="0"/>
              </a:rPr>
              <a:t> </a:t>
            </a:r>
            <a:r>
              <a:rPr lang="en-US" sz="1800" dirty="0" err="1">
                <a:effectLst/>
                <a:ea typeface="Calibri" panose="020F0502020204030204" pitchFamily="34" charset="0"/>
              </a:rPr>
              <a:t>tính</a:t>
            </a:r>
            <a:r>
              <a:rPr lang="en-US" sz="1800" dirty="0">
                <a:effectLst/>
                <a:ea typeface="Calibri" panose="020F0502020204030204" pitchFamily="34" charset="0"/>
              </a:rPr>
              <a:t> </a:t>
            </a:r>
            <a:r>
              <a:rPr lang="en-US" sz="1800" dirty="0" err="1">
                <a:effectLst/>
                <a:ea typeface="Calibri" panose="020F0502020204030204" pitchFamily="34" charset="0"/>
              </a:rPr>
              <a:t>năng</a:t>
            </a:r>
            <a:r>
              <a:rPr lang="en-US" sz="1800" dirty="0">
                <a:effectLst/>
                <a:ea typeface="Calibri" panose="020F0502020204030204" pitchFamily="34" charset="0"/>
              </a:rPr>
              <a:t> </a:t>
            </a:r>
            <a:r>
              <a:rPr lang="en-US" sz="1800" dirty="0" err="1">
                <a:effectLst/>
                <a:ea typeface="Calibri" panose="020F0502020204030204" pitchFamily="34" charset="0"/>
              </a:rPr>
              <a:t>bảo</a:t>
            </a:r>
            <a:r>
              <a:rPr lang="en-US" sz="1800" dirty="0">
                <a:effectLst/>
                <a:ea typeface="Calibri" panose="020F0502020204030204" pitchFamily="34" charset="0"/>
              </a:rPr>
              <a:t> </a:t>
            </a:r>
            <a:r>
              <a:rPr lang="en-US" sz="1800" dirty="0" err="1">
                <a:effectLst/>
                <a:ea typeface="Calibri" panose="020F0502020204030204" pitchFamily="34" charset="0"/>
              </a:rPr>
              <a:t>vệ</a:t>
            </a:r>
            <a:r>
              <a:rPr lang="en-US" sz="1800" dirty="0">
                <a:effectLst/>
                <a:ea typeface="Calibri" panose="020F0502020204030204" pitchFamily="34" charset="0"/>
              </a:rPr>
              <a:t> </a:t>
            </a:r>
            <a:r>
              <a:rPr lang="en-US" sz="1800" dirty="0" err="1">
                <a:effectLst/>
                <a:ea typeface="Calibri" panose="020F0502020204030204" pitchFamily="34" charset="0"/>
              </a:rPr>
              <a:t>chống</a:t>
            </a:r>
            <a:r>
              <a:rPr lang="en-US" sz="1800" dirty="0">
                <a:effectLst/>
                <a:ea typeface="Calibri" panose="020F0502020204030204" pitchFamily="34" charset="0"/>
              </a:rPr>
              <a:t> </a:t>
            </a:r>
            <a:r>
              <a:rPr lang="en-US" sz="1800" dirty="0" err="1">
                <a:effectLst/>
                <a:ea typeface="Calibri" panose="020F0502020204030204" pitchFamily="34" charset="0"/>
              </a:rPr>
              <a:t>dịch</a:t>
            </a:r>
            <a:r>
              <a:rPr lang="en-US" sz="1800" dirty="0">
                <a:effectLst/>
                <a:ea typeface="Calibri" panose="020F0502020204030204" pitchFamily="34" charset="0"/>
              </a:rPr>
              <a:t> </a:t>
            </a:r>
            <a:r>
              <a:rPr lang="en-US" sz="1800" dirty="0" err="1">
                <a:effectLst/>
                <a:ea typeface="Calibri" panose="020F0502020204030204" pitchFamily="34" charset="0"/>
              </a:rPr>
              <a:t>ngược</a:t>
            </a:r>
            <a:r>
              <a:rPr lang="en-US" sz="1800" dirty="0">
                <a:effectLst/>
                <a:ea typeface="Calibri" panose="020F0502020204030204" pitchFamily="34" charset="0"/>
              </a:rPr>
              <a:t> ở </a:t>
            </a:r>
            <a:r>
              <a:rPr lang="en-US" sz="1800" dirty="0" err="1">
                <a:effectLst/>
                <a:ea typeface="Calibri" panose="020F0502020204030204" pitchFamily="34" charset="0"/>
              </a:rPr>
              <a:t>mức</a:t>
            </a:r>
            <a:r>
              <a:rPr lang="en-US" sz="1800" dirty="0">
                <a:effectLst/>
                <a:ea typeface="Calibri" panose="020F0502020204030204" pitchFamily="34" charset="0"/>
              </a:rPr>
              <a:t> </a:t>
            </a:r>
            <a:r>
              <a:rPr lang="en-US" sz="1800" dirty="0" err="1">
                <a:effectLst/>
                <a:ea typeface="Calibri" panose="020F0502020204030204" pitchFamily="34" charset="0"/>
              </a:rPr>
              <a:t>cơ</a:t>
            </a:r>
            <a:r>
              <a:rPr lang="en-US" sz="1800" dirty="0">
                <a:effectLst/>
                <a:ea typeface="Calibri" panose="020F0502020204030204" pitchFamily="34" charset="0"/>
              </a:rPr>
              <a:t> </a:t>
            </a:r>
            <a:r>
              <a:rPr lang="en-US" sz="1800" dirty="0" err="1">
                <a:effectLst/>
                <a:ea typeface="Calibri" panose="020F0502020204030204" pitchFamily="34" charset="0"/>
              </a:rPr>
              <a:t>bản</a:t>
            </a:r>
            <a:r>
              <a:rPr lang="en-US" sz="1800" dirty="0">
                <a:effectLst/>
                <a:ea typeface="Calibri" panose="020F0502020204030204" pitchFamily="34" charset="0"/>
              </a:rPr>
              <a:t>.</a:t>
            </a:r>
          </a:p>
          <a:p>
            <a:pPr algn="just">
              <a:lnSpc>
                <a:spcPct val="100000"/>
              </a:lnSpc>
            </a:pPr>
            <a:r>
              <a:rPr lang="en-US" sz="1800" dirty="0" err="1">
                <a:effectLst/>
                <a:ea typeface="Calibri" panose="020F0502020204030204" pitchFamily="34" charset="0"/>
              </a:rPr>
              <a:t>Không</a:t>
            </a:r>
            <a:r>
              <a:rPr lang="en-US" sz="1800" dirty="0">
                <a:effectLst/>
                <a:ea typeface="Calibri" panose="020F0502020204030204" pitchFamily="34" charset="0"/>
              </a:rPr>
              <a:t> </a:t>
            </a:r>
            <a:r>
              <a:rPr lang="en-US" sz="1800" dirty="0" err="1">
                <a:effectLst/>
                <a:ea typeface="Calibri" panose="020F0502020204030204" pitchFamily="34" charset="0"/>
              </a:rPr>
              <a:t>có</a:t>
            </a:r>
            <a:r>
              <a:rPr lang="en-US" sz="1800" dirty="0">
                <a:effectLst/>
                <a:ea typeface="Calibri" panose="020F0502020204030204" pitchFamily="34" charset="0"/>
              </a:rPr>
              <a:t> </a:t>
            </a:r>
            <a:r>
              <a:rPr lang="en-US" sz="1800" dirty="0" err="1">
                <a:effectLst/>
                <a:ea typeface="Calibri" panose="020F0502020204030204" pitchFamily="34" charset="0"/>
              </a:rPr>
              <a:t>bản</a:t>
            </a:r>
            <a:r>
              <a:rPr lang="en-US" sz="1800" dirty="0">
                <a:effectLst/>
                <a:ea typeface="Calibri" panose="020F0502020204030204" pitchFamily="34" charset="0"/>
              </a:rPr>
              <a:t> </a:t>
            </a:r>
            <a:r>
              <a:rPr lang="en-US" sz="1800" dirty="0" err="1">
                <a:effectLst/>
                <a:ea typeface="Calibri" panose="020F0502020204030204" pitchFamily="34" charset="0"/>
              </a:rPr>
              <a:t>cập</a:t>
            </a:r>
            <a:r>
              <a:rPr lang="en-US" sz="1800" dirty="0">
                <a:effectLst/>
                <a:ea typeface="Calibri" panose="020F0502020204030204" pitchFamily="34" charset="0"/>
              </a:rPr>
              <a:t> </a:t>
            </a:r>
            <a:r>
              <a:rPr lang="en-US" sz="1800" dirty="0" err="1">
                <a:effectLst/>
                <a:ea typeface="Calibri" panose="020F0502020204030204" pitchFamily="34" charset="0"/>
              </a:rPr>
              <a:t>nhật</a:t>
            </a:r>
            <a:r>
              <a:rPr lang="en-US" sz="1800" dirty="0">
                <a:effectLst/>
                <a:ea typeface="Calibri" panose="020F0502020204030204" pitchFamily="34" charset="0"/>
              </a:rPr>
              <a:t> </a:t>
            </a:r>
            <a:r>
              <a:rPr lang="en-US" sz="1800" dirty="0" err="1">
                <a:effectLst/>
                <a:ea typeface="Calibri" panose="020F0502020204030204" pitchFamily="34" charset="0"/>
              </a:rPr>
              <a:t>thường</a:t>
            </a:r>
            <a:r>
              <a:rPr lang="en-US" sz="1800" dirty="0">
                <a:effectLst/>
                <a:ea typeface="Calibri" panose="020F0502020204030204" pitchFamily="34" charset="0"/>
              </a:rPr>
              <a:t> </a:t>
            </a:r>
            <a:r>
              <a:rPr lang="en-US" sz="1800" dirty="0" err="1">
                <a:effectLst/>
                <a:ea typeface="Calibri" panose="020F0502020204030204" pitchFamily="34" charset="0"/>
              </a:rPr>
              <a:t>xuyên</a:t>
            </a:r>
            <a:endParaRPr lang="en-US" sz="2000" dirty="0"/>
          </a:p>
        </p:txBody>
      </p:sp>
      <p:sp>
        <p:nvSpPr>
          <p:cNvPr id="9" name="Title 1">
            <a:extLst>
              <a:ext uri="{FF2B5EF4-FFF2-40B4-BE49-F238E27FC236}">
                <a16:creationId xmlns:a16="http://schemas.microsoft.com/office/drawing/2014/main" id="{E2E071AD-6806-621E-72F0-595DDC23FE61}"/>
              </a:ext>
            </a:extLst>
          </p:cNvPr>
          <p:cNvSpPr txBox="1">
            <a:spLocks/>
          </p:cNvSpPr>
          <p:nvPr/>
        </p:nvSpPr>
        <p:spPr>
          <a:xfrm>
            <a:off x="3830107" y="1482429"/>
            <a:ext cx="1483784"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err="1">
                <a:solidFill>
                  <a:schemeClr val="tx1"/>
                </a:solidFill>
              </a:rPr>
              <a:t>MPress</a:t>
            </a:r>
            <a:endParaRPr lang="en-US" sz="2500" dirty="0">
              <a:solidFill>
                <a:schemeClr val="tx1"/>
              </a:solidFill>
            </a:endParaRPr>
          </a:p>
        </p:txBody>
      </p:sp>
    </p:spTree>
    <p:extLst>
      <p:ext uri="{BB962C8B-B14F-4D97-AF65-F5344CB8AC3E}">
        <p14:creationId xmlns:p14="http://schemas.microsoft.com/office/powerpoint/2010/main" val="277101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8C652-D848-AECD-7314-276DC94B71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360388-2AA0-7F37-9BE8-D1D4833FF11B}"/>
              </a:ext>
            </a:extLst>
          </p:cNvPr>
          <p:cNvSpPr>
            <a:spLocks noGrp="1"/>
          </p:cNvSpPr>
          <p:nvPr>
            <p:ph type="title"/>
          </p:nvPr>
        </p:nvSpPr>
        <p:spPr/>
        <p:txBody>
          <a:bodyPr>
            <a:normAutofit fontScale="90000"/>
          </a:bodyPr>
          <a:lstStyle/>
          <a:p>
            <a:pPr marL="292735" indent="-292735" defTabSz="385571">
              <a:spcBef>
                <a:spcPts val="2700"/>
              </a:spcBef>
              <a:defRPr sz="1800"/>
            </a:pPr>
            <a:r>
              <a:rPr lang="vi-VN" sz="3200" b="1" dirty="0">
                <a:solidFill>
                  <a:srgbClr val="FF0000"/>
                </a:solidFill>
              </a:rPr>
              <a:t>Phần II:</a:t>
            </a:r>
            <a:r>
              <a:rPr lang="en-US" sz="3200" b="1" dirty="0">
                <a:solidFill>
                  <a:srgbClr val="FF0000"/>
                </a:solidFill>
              </a:rPr>
              <a:t> </a:t>
            </a:r>
            <a:r>
              <a:rPr lang="en-US" sz="3200" b="1" dirty="0" err="1">
                <a:solidFill>
                  <a:srgbClr val="FF0000"/>
                </a:solidFill>
              </a:rPr>
              <a:t>Cơ</a:t>
            </a:r>
            <a:r>
              <a:rPr lang="en-US" sz="3200" b="1" dirty="0">
                <a:solidFill>
                  <a:srgbClr val="FF0000"/>
                </a:solidFill>
              </a:rPr>
              <a:t> </a:t>
            </a:r>
            <a:r>
              <a:rPr lang="en-US" sz="3200" b="1" dirty="0" err="1">
                <a:solidFill>
                  <a:srgbClr val="FF0000"/>
                </a:solidFill>
              </a:rPr>
              <a:t>sở</a:t>
            </a:r>
            <a:r>
              <a:rPr lang="en-US" sz="3200" b="1" dirty="0">
                <a:solidFill>
                  <a:srgbClr val="FF0000"/>
                </a:solidFill>
              </a:rPr>
              <a:t> </a:t>
            </a:r>
            <a:r>
              <a:rPr lang="en-US" sz="3200" b="1" dirty="0" err="1">
                <a:solidFill>
                  <a:srgbClr val="FF0000"/>
                </a:solidFill>
              </a:rPr>
              <a:t>lý</a:t>
            </a:r>
            <a:r>
              <a:rPr lang="en-US" sz="3200" b="1" dirty="0">
                <a:solidFill>
                  <a:srgbClr val="FF0000"/>
                </a:solidFill>
              </a:rPr>
              <a:t> </a:t>
            </a:r>
            <a:r>
              <a:rPr lang="en-US" sz="3200" b="1" dirty="0" err="1">
                <a:solidFill>
                  <a:srgbClr val="FF0000"/>
                </a:solidFill>
              </a:rPr>
              <a:t>thuyết</a:t>
            </a:r>
            <a:endParaRPr lang="en-US" sz="3200" b="1" dirty="0">
              <a:solidFill>
                <a:srgbClr val="FF0000"/>
              </a:solidFill>
            </a:endParaRPr>
          </a:p>
        </p:txBody>
      </p:sp>
      <p:sp>
        <p:nvSpPr>
          <p:cNvPr id="3" name="Content Placeholder 2">
            <a:extLst>
              <a:ext uri="{FF2B5EF4-FFF2-40B4-BE49-F238E27FC236}">
                <a16:creationId xmlns:a16="http://schemas.microsoft.com/office/drawing/2014/main" id="{E9A65250-4533-902C-7917-B70B2F5C1068}"/>
              </a:ext>
            </a:extLst>
          </p:cNvPr>
          <p:cNvSpPr>
            <a:spLocks noGrp="1"/>
          </p:cNvSpPr>
          <p:nvPr>
            <p:ph idx="1"/>
          </p:nvPr>
        </p:nvSpPr>
        <p:spPr>
          <a:xfrm>
            <a:off x="464964" y="3467072"/>
            <a:ext cx="8214072" cy="2305201"/>
          </a:xfrm>
        </p:spPr>
        <p:txBody>
          <a:bodyPr>
            <a:noAutofit/>
          </a:bodyPr>
          <a:lstStyle/>
          <a:p>
            <a:pPr marL="0" indent="0" algn="just">
              <a:lnSpc>
                <a:spcPct val="100000"/>
              </a:lnSpc>
              <a:buNone/>
            </a:pPr>
            <a:r>
              <a:rPr lang="en-US" sz="1800" dirty="0" err="1">
                <a:effectLst/>
                <a:ea typeface="Calibri" panose="020F0502020204030204" pitchFamily="34" charset="0"/>
              </a:rPr>
              <a:t>PECompact</a:t>
            </a:r>
            <a:r>
              <a:rPr lang="en-US" sz="1800" dirty="0">
                <a:effectLst/>
                <a:ea typeface="Calibri" panose="020F0502020204030204" pitchFamily="34" charset="0"/>
              </a:rPr>
              <a:t> </a:t>
            </a:r>
            <a:r>
              <a:rPr lang="en-US" sz="1800" dirty="0" err="1">
                <a:effectLst/>
                <a:ea typeface="Calibri" panose="020F0502020204030204" pitchFamily="34" charset="0"/>
              </a:rPr>
              <a:t>là</a:t>
            </a:r>
            <a:r>
              <a:rPr lang="en-US" sz="1800" dirty="0">
                <a:effectLst/>
                <a:ea typeface="Calibri" panose="020F0502020204030204" pitchFamily="34" charset="0"/>
              </a:rPr>
              <a:t> </a:t>
            </a:r>
            <a:r>
              <a:rPr lang="en-US" sz="1800" dirty="0" err="1">
                <a:effectLst/>
                <a:ea typeface="Calibri" panose="020F0502020204030204" pitchFamily="34" charset="0"/>
              </a:rPr>
              <a:t>một</a:t>
            </a:r>
            <a:r>
              <a:rPr lang="en-US" sz="1800" dirty="0">
                <a:effectLst/>
                <a:ea typeface="Calibri" panose="020F0502020204030204" pitchFamily="34" charset="0"/>
              </a:rPr>
              <a:t> </a:t>
            </a:r>
            <a:r>
              <a:rPr lang="en-US" sz="1800" dirty="0" err="1">
                <a:effectLst/>
                <a:ea typeface="Calibri" panose="020F0502020204030204" pitchFamily="34" charset="0"/>
              </a:rPr>
              <a:t>công</a:t>
            </a:r>
            <a:r>
              <a:rPr lang="en-US" sz="1800" dirty="0">
                <a:effectLst/>
                <a:ea typeface="Calibri" panose="020F0502020204030204" pitchFamily="34" charset="0"/>
              </a:rPr>
              <a:t> </a:t>
            </a:r>
            <a:r>
              <a:rPr lang="en-US" sz="1800" dirty="0" err="1">
                <a:effectLst/>
                <a:ea typeface="Calibri" panose="020F0502020204030204" pitchFamily="34" charset="0"/>
              </a:rPr>
              <a:t>cụ</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tệp</a:t>
            </a:r>
            <a:r>
              <a:rPr lang="en-US" sz="1800" dirty="0">
                <a:effectLst/>
                <a:ea typeface="Calibri" panose="020F0502020204030204" pitchFamily="34" charset="0"/>
              </a:rPr>
              <a:t> </a:t>
            </a:r>
            <a:r>
              <a:rPr lang="en-US" sz="1800" dirty="0" err="1">
                <a:effectLst/>
                <a:ea typeface="Calibri" panose="020F0502020204030204" pitchFamily="34" charset="0"/>
              </a:rPr>
              <a:t>thực</a:t>
            </a:r>
            <a:r>
              <a:rPr lang="en-US" sz="1800" dirty="0">
                <a:effectLst/>
                <a:ea typeface="Calibri" panose="020F0502020204030204" pitchFamily="34" charset="0"/>
              </a:rPr>
              <a:t> </a:t>
            </a:r>
            <a:r>
              <a:rPr lang="en-US" sz="1800" dirty="0" err="1">
                <a:effectLst/>
                <a:ea typeface="Calibri" panose="020F0502020204030204" pitchFamily="34" charset="0"/>
              </a:rPr>
              <a:t>thi</a:t>
            </a:r>
            <a:r>
              <a:rPr lang="en-US" sz="1800" dirty="0">
                <a:effectLst/>
                <a:ea typeface="Calibri" panose="020F0502020204030204" pitchFamily="34" charset="0"/>
              </a:rPr>
              <a:t> </a:t>
            </a:r>
            <a:r>
              <a:rPr lang="en-US" sz="1800" dirty="0" err="1">
                <a:effectLst/>
                <a:ea typeface="Calibri" panose="020F0502020204030204" pitchFamily="34" charset="0"/>
              </a:rPr>
              <a:t>trên</a:t>
            </a:r>
            <a:r>
              <a:rPr lang="en-US" sz="1800" dirty="0">
                <a:effectLst/>
                <a:ea typeface="Calibri" panose="020F0502020204030204" pitchFamily="34" charset="0"/>
              </a:rPr>
              <a:t> Windows.</a:t>
            </a:r>
          </a:p>
          <a:p>
            <a:pPr algn="just">
              <a:lnSpc>
                <a:spcPct val="100000"/>
              </a:lnSpc>
            </a:pPr>
            <a:r>
              <a:rPr lang="en-US" sz="1800" dirty="0" err="1">
                <a:effectLst/>
                <a:ea typeface="Calibri" panose="020F0502020204030204" pitchFamily="34" charset="0"/>
              </a:rPr>
              <a:t>Công</a:t>
            </a:r>
            <a:r>
              <a:rPr lang="en-US" sz="1800" dirty="0">
                <a:effectLst/>
                <a:ea typeface="Calibri" panose="020F0502020204030204" pitchFamily="34" charset="0"/>
              </a:rPr>
              <a:t> </a:t>
            </a:r>
            <a:r>
              <a:rPr lang="en-US" sz="1800" dirty="0" err="1">
                <a:effectLst/>
                <a:ea typeface="Calibri" panose="020F0502020204030204" pitchFamily="34" charset="0"/>
              </a:rPr>
              <a:t>cụ</a:t>
            </a:r>
            <a:r>
              <a:rPr lang="en-US" sz="1800" dirty="0">
                <a:effectLst/>
                <a:ea typeface="Calibri" panose="020F0502020204030204" pitchFamily="34" charset="0"/>
              </a:rPr>
              <a:t> </a:t>
            </a:r>
            <a:r>
              <a:rPr lang="en-US" sz="1800" dirty="0" err="1">
                <a:effectLst/>
                <a:ea typeface="Calibri" panose="020F0502020204030204" pitchFamily="34" charset="0"/>
              </a:rPr>
              <a:t>này</a:t>
            </a:r>
            <a:r>
              <a:rPr lang="en-US" sz="1800" dirty="0">
                <a:effectLst/>
                <a:ea typeface="Calibri" panose="020F0502020204030204" pitchFamily="34" charset="0"/>
              </a:rPr>
              <a:t> </a:t>
            </a:r>
            <a:r>
              <a:rPr lang="en-US" sz="1800" dirty="0" err="1">
                <a:effectLst/>
                <a:ea typeface="Calibri" panose="020F0502020204030204" pitchFamily="34" charset="0"/>
              </a:rPr>
              <a:t>có</a:t>
            </a:r>
            <a:r>
              <a:rPr lang="en-US" sz="1800" dirty="0">
                <a:effectLst/>
                <a:ea typeface="Calibri" panose="020F0502020204030204" pitchFamily="34" charset="0"/>
              </a:rPr>
              <a:t> </a:t>
            </a:r>
            <a:r>
              <a:rPr lang="en-US" sz="1800" dirty="0" err="1">
                <a:effectLst/>
                <a:ea typeface="Calibri" panose="020F0502020204030204" pitchFamily="34" charset="0"/>
              </a:rPr>
              <a:t>một</a:t>
            </a:r>
            <a:r>
              <a:rPr lang="en-US" sz="1800" dirty="0">
                <a:effectLst/>
                <a:ea typeface="Calibri" panose="020F0502020204030204" pitchFamily="34" charset="0"/>
              </a:rPr>
              <a:t> </a:t>
            </a:r>
            <a:r>
              <a:rPr lang="en-US" sz="1800" dirty="0" err="1">
                <a:effectLst/>
                <a:ea typeface="Calibri" panose="020F0502020204030204" pitchFamily="34" charset="0"/>
              </a:rPr>
              <a:t>hệ</a:t>
            </a:r>
            <a:r>
              <a:rPr lang="en-US" sz="1800" dirty="0">
                <a:effectLst/>
                <a:ea typeface="Calibri" panose="020F0502020204030204" pitchFamily="34" charset="0"/>
              </a:rPr>
              <a:t> </a:t>
            </a:r>
            <a:r>
              <a:rPr lang="en-US" sz="1800" dirty="0" err="1">
                <a:effectLst/>
                <a:ea typeface="Calibri" panose="020F0502020204030204" pitchFamily="34" charset="0"/>
              </a:rPr>
              <a:t>thống</a:t>
            </a:r>
            <a:r>
              <a:rPr lang="en-US" sz="1800" dirty="0">
                <a:effectLst/>
                <a:ea typeface="Calibri" panose="020F0502020204030204" pitchFamily="34" charset="0"/>
              </a:rPr>
              <a:t> plugin </a:t>
            </a:r>
            <a:r>
              <a:rPr lang="en-US" sz="1800" dirty="0" err="1">
                <a:effectLst/>
                <a:ea typeface="Calibri" panose="020F0502020204030204" pitchFamily="34" charset="0"/>
              </a:rPr>
              <a:t>cung</a:t>
            </a:r>
            <a:r>
              <a:rPr lang="en-US" sz="1800" dirty="0">
                <a:effectLst/>
                <a:ea typeface="Calibri" panose="020F0502020204030204" pitchFamily="34" charset="0"/>
              </a:rPr>
              <a:t> </a:t>
            </a:r>
            <a:r>
              <a:rPr lang="en-US" sz="1800" dirty="0" err="1">
                <a:effectLst/>
                <a:ea typeface="Calibri" panose="020F0502020204030204" pitchFamily="34" charset="0"/>
              </a:rPr>
              <a:t>cấp</a:t>
            </a:r>
            <a:r>
              <a:rPr lang="en-US" sz="1800" dirty="0">
                <a:effectLst/>
                <a:ea typeface="Calibri" panose="020F0502020204030204" pitchFamily="34" charset="0"/>
              </a:rPr>
              <a:t> </a:t>
            </a:r>
            <a:r>
              <a:rPr lang="en-US" sz="1800" dirty="0" err="1">
                <a:effectLst/>
                <a:ea typeface="Calibri" panose="020F0502020204030204" pitchFamily="34" charset="0"/>
              </a:rPr>
              <a:t>khả</a:t>
            </a:r>
            <a:r>
              <a:rPr lang="en-US" sz="1800" dirty="0">
                <a:effectLst/>
                <a:ea typeface="Calibri" panose="020F0502020204030204" pitchFamily="34" charset="0"/>
              </a:rPr>
              <a:t> </a:t>
            </a:r>
            <a:r>
              <a:rPr lang="en-US" sz="1800" dirty="0" err="1">
                <a:effectLst/>
                <a:ea typeface="Calibri" panose="020F0502020204030204" pitchFamily="34" charset="0"/>
              </a:rPr>
              <a:t>năng</a:t>
            </a:r>
            <a:r>
              <a:rPr lang="en-US" sz="1800" dirty="0">
                <a:effectLst/>
                <a:ea typeface="Calibri" panose="020F0502020204030204" pitchFamily="34" charset="0"/>
              </a:rPr>
              <a:t> </a:t>
            </a:r>
            <a:r>
              <a:rPr lang="en-US" sz="1800" dirty="0" err="1">
                <a:effectLst/>
                <a:ea typeface="Calibri" panose="020F0502020204030204" pitchFamily="34" charset="0"/>
              </a:rPr>
              <a:t>tùy</a:t>
            </a:r>
            <a:r>
              <a:rPr lang="en-US" sz="1800" dirty="0">
                <a:effectLst/>
                <a:ea typeface="Calibri" panose="020F0502020204030204" pitchFamily="34" charset="0"/>
              </a:rPr>
              <a:t> </a:t>
            </a:r>
            <a:r>
              <a:rPr lang="en-US" sz="1800" dirty="0" err="1">
                <a:effectLst/>
                <a:ea typeface="Calibri" panose="020F0502020204030204" pitchFamily="34" charset="0"/>
              </a:rPr>
              <a:t>chỉnh</a:t>
            </a:r>
            <a:r>
              <a:rPr lang="en-US" sz="1800" dirty="0">
                <a:effectLst/>
                <a:ea typeface="Calibri" panose="020F0502020204030204" pitchFamily="34" charset="0"/>
              </a:rPr>
              <a:t> </a:t>
            </a:r>
            <a:r>
              <a:rPr lang="en-US" sz="1800" dirty="0" err="1">
                <a:effectLst/>
                <a:ea typeface="Calibri" panose="020F0502020204030204" pitchFamily="34" charset="0"/>
              </a:rPr>
              <a:t>gần</a:t>
            </a:r>
            <a:r>
              <a:rPr lang="en-US" sz="1800" dirty="0">
                <a:effectLst/>
                <a:ea typeface="Calibri" panose="020F0502020204030204" pitchFamily="34" charset="0"/>
              </a:rPr>
              <a:t> </a:t>
            </a:r>
            <a:r>
              <a:rPr lang="en-US" sz="1800" dirty="0" err="1">
                <a:effectLst/>
                <a:ea typeface="Calibri" panose="020F0502020204030204" pitchFamily="34" charset="0"/>
              </a:rPr>
              <a:t>như</a:t>
            </a:r>
            <a:r>
              <a:rPr lang="en-US" sz="1800" dirty="0">
                <a:effectLst/>
                <a:ea typeface="Calibri" panose="020F0502020204030204" pitchFamily="34" charset="0"/>
              </a:rPr>
              <a:t> </a:t>
            </a:r>
            <a:r>
              <a:rPr lang="en-US" sz="1800" dirty="0" err="1">
                <a:effectLst/>
                <a:ea typeface="Calibri" panose="020F0502020204030204" pitchFamily="34" charset="0"/>
              </a:rPr>
              <a:t>không</a:t>
            </a:r>
            <a:r>
              <a:rPr lang="en-US" sz="1800" dirty="0">
                <a:effectLst/>
                <a:ea typeface="Calibri" panose="020F0502020204030204" pitchFamily="34" charset="0"/>
              </a:rPr>
              <a:t> </a:t>
            </a:r>
            <a:r>
              <a:rPr lang="en-US" sz="1800" dirty="0" err="1">
                <a:effectLst/>
                <a:ea typeface="Calibri" panose="020F0502020204030204" pitchFamily="34" charset="0"/>
              </a:rPr>
              <a:t>giới</a:t>
            </a:r>
            <a:r>
              <a:rPr lang="en-US" sz="1800" dirty="0">
                <a:effectLst/>
                <a:ea typeface="Calibri" panose="020F0502020204030204" pitchFamily="34" charset="0"/>
              </a:rPr>
              <a:t> </a:t>
            </a:r>
            <a:r>
              <a:rPr lang="en-US" sz="1800" dirty="0" err="1">
                <a:effectLst/>
                <a:ea typeface="Calibri" panose="020F0502020204030204" pitchFamily="34" charset="0"/>
              </a:rPr>
              <a:t>hạn</a:t>
            </a:r>
            <a:r>
              <a:rPr lang="en-US" sz="1800" dirty="0">
                <a:effectLst/>
                <a:ea typeface="Calibri" panose="020F0502020204030204" pitchFamily="34" charset="0"/>
              </a:rPr>
              <a:t>.</a:t>
            </a:r>
          </a:p>
          <a:p>
            <a:pPr algn="just">
              <a:lnSpc>
                <a:spcPct val="100000"/>
              </a:lnSpc>
            </a:pPr>
            <a:r>
              <a:rPr lang="en-US" sz="1800" dirty="0" err="1">
                <a:effectLst/>
                <a:ea typeface="Calibri" panose="020F0502020204030204" pitchFamily="34" charset="0"/>
              </a:rPr>
              <a:t>PECompact</a:t>
            </a:r>
            <a:r>
              <a:rPr lang="en-US" sz="1800" dirty="0">
                <a:effectLst/>
                <a:ea typeface="Calibri" panose="020F0502020204030204" pitchFamily="34" charset="0"/>
              </a:rPr>
              <a:t> </a:t>
            </a:r>
            <a:r>
              <a:rPr lang="en-US" sz="1800" dirty="0" err="1">
                <a:effectLst/>
                <a:ea typeface="Calibri" panose="020F0502020204030204" pitchFamily="34" charset="0"/>
              </a:rPr>
              <a:t>giữ</a:t>
            </a:r>
            <a:r>
              <a:rPr lang="en-US" sz="1800" dirty="0">
                <a:effectLst/>
                <a:ea typeface="Calibri" panose="020F0502020204030204" pitchFamily="34" charset="0"/>
              </a:rPr>
              <a:t> </a:t>
            </a:r>
            <a:r>
              <a:rPr lang="en-US" sz="1800" dirty="0" err="1">
                <a:effectLst/>
                <a:ea typeface="Calibri" panose="020F0502020204030204" pitchFamily="34" charset="0"/>
              </a:rPr>
              <a:t>mã</a:t>
            </a:r>
            <a:r>
              <a:rPr lang="en-US" sz="1800" dirty="0">
                <a:effectLst/>
                <a:ea typeface="Calibri" panose="020F0502020204030204" pitchFamily="34" charset="0"/>
              </a:rPr>
              <a:t> </a:t>
            </a:r>
            <a:r>
              <a:rPr lang="en-US" sz="1800" dirty="0" err="1">
                <a:effectLst/>
                <a:ea typeface="Calibri" panose="020F0502020204030204" pitchFamily="34" charset="0"/>
              </a:rPr>
              <a:t>và</a:t>
            </a:r>
            <a:r>
              <a:rPr lang="en-US" sz="1800" dirty="0">
                <a:effectLst/>
                <a:ea typeface="Calibri" panose="020F0502020204030204" pitchFamily="34" charset="0"/>
              </a:rPr>
              <a:t> </a:t>
            </a:r>
            <a:r>
              <a:rPr lang="en-US" sz="1800" dirty="0" err="1">
                <a:effectLst/>
                <a:ea typeface="Calibri" panose="020F0502020204030204" pitchFamily="34" charset="0"/>
              </a:rPr>
              <a:t>dữ</a:t>
            </a:r>
            <a:r>
              <a:rPr lang="en-US" sz="1800" dirty="0">
                <a:effectLst/>
                <a:ea typeface="Calibri" panose="020F0502020204030204" pitchFamily="34" charset="0"/>
              </a:rPr>
              <a:t> </a:t>
            </a:r>
            <a:r>
              <a:rPr lang="en-US" sz="1800" dirty="0" err="1">
                <a:effectLst/>
                <a:ea typeface="Calibri" panose="020F0502020204030204" pitchFamily="34" charset="0"/>
              </a:rPr>
              <a:t>liệu</a:t>
            </a:r>
            <a:r>
              <a:rPr lang="en-US" sz="1800" dirty="0">
                <a:effectLst/>
                <a:ea typeface="Calibri" panose="020F0502020204030204" pitchFamily="34" charset="0"/>
              </a:rPr>
              <a:t> </a:t>
            </a:r>
            <a:r>
              <a:rPr lang="en-US" sz="1800" dirty="0" err="1">
                <a:effectLst/>
                <a:ea typeface="Calibri" panose="020F0502020204030204" pitchFamily="34" charset="0"/>
              </a:rPr>
              <a:t>bị</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ở </a:t>
            </a:r>
            <a:r>
              <a:rPr lang="en-US" sz="1800" dirty="0" err="1">
                <a:effectLst/>
                <a:ea typeface="Calibri" panose="020F0502020204030204" pitchFamily="34" charset="0"/>
              </a:rPr>
              <a:t>mức</a:t>
            </a:r>
            <a:r>
              <a:rPr lang="en-US" sz="1800" dirty="0">
                <a:effectLst/>
                <a:ea typeface="Calibri" panose="020F0502020204030204" pitchFamily="34" charset="0"/>
              </a:rPr>
              <a:t> </a:t>
            </a:r>
            <a:r>
              <a:rPr lang="en-US" sz="1800" dirty="0" err="1">
                <a:effectLst/>
                <a:ea typeface="Calibri" panose="020F0502020204030204" pitchFamily="34" charset="0"/>
              </a:rPr>
              <a:t>tốt</a:t>
            </a:r>
            <a:r>
              <a:rPr lang="en-US" sz="1800" dirty="0">
                <a:effectLst/>
                <a:ea typeface="Calibri" panose="020F0502020204030204" pitchFamily="34" charset="0"/>
              </a:rPr>
              <a:t> </a:t>
            </a:r>
            <a:r>
              <a:rPr lang="en-US" sz="1800" dirty="0" err="1">
                <a:effectLst/>
                <a:ea typeface="Calibri" panose="020F0502020204030204" pitchFamily="34" charset="0"/>
              </a:rPr>
              <a:t>nhất</a:t>
            </a:r>
            <a:r>
              <a:rPr lang="en-US" sz="1800" dirty="0">
                <a:effectLst/>
                <a:ea typeface="Calibri" panose="020F0502020204030204" pitchFamily="34" charset="0"/>
              </a:rPr>
              <a:t> </a:t>
            </a:r>
            <a:r>
              <a:rPr lang="en-US" sz="1800" dirty="0" err="1">
                <a:effectLst/>
                <a:ea typeface="Calibri" panose="020F0502020204030204" pitchFamily="34" charset="0"/>
              </a:rPr>
              <a:t>có</a:t>
            </a:r>
            <a:r>
              <a:rPr lang="en-US" sz="1800" dirty="0">
                <a:effectLst/>
                <a:ea typeface="Calibri" panose="020F0502020204030204" pitchFamily="34" charset="0"/>
              </a:rPr>
              <a:t> </a:t>
            </a:r>
            <a:r>
              <a:rPr lang="en-US" sz="1800" dirty="0" err="1">
                <a:effectLst/>
                <a:ea typeface="Calibri" panose="020F0502020204030204" pitchFamily="34" charset="0"/>
              </a:rPr>
              <a:t>thể</a:t>
            </a:r>
            <a:r>
              <a:rPr lang="en-US" sz="1800" dirty="0">
                <a:effectLst/>
                <a:ea typeface="Calibri" panose="020F0502020204030204" pitchFamily="34" charset="0"/>
              </a:rPr>
              <a:t>, </a:t>
            </a:r>
            <a:r>
              <a:rPr lang="en-US" sz="1800" dirty="0" err="1">
                <a:effectLst/>
                <a:ea typeface="Calibri" panose="020F0502020204030204" pitchFamily="34" charset="0"/>
              </a:rPr>
              <a:t>cung</a:t>
            </a:r>
            <a:r>
              <a:rPr lang="en-US" sz="1800" dirty="0">
                <a:effectLst/>
                <a:ea typeface="Calibri" panose="020F0502020204030204" pitchFamily="34" charset="0"/>
              </a:rPr>
              <a:t> </a:t>
            </a:r>
            <a:r>
              <a:rPr lang="en-US" sz="1800" dirty="0" err="1">
                <a:effectLst/>
                <a:ea typeface="Calibri" panose="020F0502020204030204" pitchFamily="34" charset="0"/>
              </a:rPr>
              <a:t>cấp</a:t>
            </a:r>
            <a:r>
              <a:rPr lang="en-US" sz="1800" dirty="0">
                <a:effectLst/>
                <a:ea typeface="Calibri" panose="020F0502020204030204" pitchFamily="34" charset="0"/>
              </a:rPr>
              <a:t> </a:t>
            </a:r>
            <a:r>
              <a:rPr lang="en-US" sz="1800" dirty="0" err="1">
                <a:effectLst/>
                <a:ea typeface="Calibri" panose="020F0502020204030204" pitchFamily="34" charset="0"/>
              </a:rPr>
              <a:t>sự</a:t>
            </a:r>
            <a:r>
              <a:rPr lang="en-US" sz="1800" dirty="0">
                <a:effectLst/>
                <a:ea typeface="Calibri" panose="020F0502020204030204" pitchFamily="34" charset="0"/>
              </a:rPr>
              <a:t> </a:t>
            </a:r>
            <a:r>
              <a:rPr lang="en-US" sz="1800" dirty="0" err="1">
                <a:effectLst/>
                <a:ea typeface="Calibri" panose="020F0502020204030204" pitchFamily="34" charset="0"/>
              </a:rPr>
              <a:t>cân</a:t>
            </a:r>
            <a:r>
              <a:rPr lang="en-US" sz="1800" dirty="0">
                <a:effectLst/>
                <a:ea typeface="Calibri" panose="020F0502020204030204" pitchFamily="34" charset="0"/>
              </a:rPr>
              <a:t> </a:t>
            </a:r>
            <a:r>
              <a:rPr lang="en-US" sz="1800" dirty="0" err="1">
                <a:effectLst/>
                <a:ea typeface="Calibri" panose="020F0502020204030204" pitchFamily="34" charset="0"/>
              </a:rPr>
              <a:t>bằng</a:t>
            </a:r>
            <a:r>
              <a:rPr lang="en-US" sz="1800" dirty="0">
                <a:effectLst/>
                <a:ea typeface="Calibri" panose="020F0502020204030204" pitchFamily="34" charset="0"/>
              </a:rPr>
              <a:t> </a:t>
            </a:r>
            <a:r>
              <a:rPr lang="en-US" sz="1800" dirty="0" err="1">
                <a:effectLst/>
                <a:ea typeface="Calibri" panose="020F0502020204030204" pitchFamily="34" charset="0"/>
              </a:rPr>
              <a:t>hoàn</a:t>
            </a:r>
            <a:r>
              <a:rPr lang="en-US" sz="1800" dirty="0">
                <a:effectLst/>
                <a:ea typeface="Calibri" panose="020F0502020204030204" pitchFamily="34" charset="0"/>
              </a:rPr>
              <a:t> </a:t>
            </a:r>
            <a:r>
              <a:rPr lang="en-US" sz="1800" dirty="0" err="1">
                <a:effectLst/>
                <a:ea typeface="Calibri" panose="020F0502020204030204" pitchFamily="34" charset="0"/>
              </a:rPr>
              <a:t>hảo</a:t>
            </a:r>
            <a:r>
              <a:rPr lang="en-US" sz="1800" dirty="0">
                <a:effectLst/>
                <a:ea typeface="Calibri" panose="020F0502020204030204" pitchFamily="34" charset="0"/>
              </a:rPr>
              <a:t> </a:t>
            </a:r>
            <a:r>
              <a:rPr lang="en-US" sz="1800" dirty="0" err="1">
                <a:effectLst/>
                <a:ea typeface="Calibri" panose="020F0502020204030204" pitchFamily="34" charset="0"/>
              </a:rPr>
              <a:t>giữa</a:t>
            </a:r>
            <a:r>
              <a:rPr lang="en-US" sz="1800" dirty="0">
                <a:effectLst/>
                <a:ea typeface="Calibri" panose="020F0502020204030204" pitchFamily="34" charset="0"/>
              </a:rPr>
              <a:t> </a:t>
            </a:r>
            <a:r>
              <a:rPr lang="en-US" sz="1800" dirty="0" err="1">
                <a:effectLst/>
                <a:ea typeface="Calibri" panose="020F0502020204030204" pitchFamily="34" charset="0"/>
              </a:rPr>
              <a:t>bảo</a:t>
            </a:r>
            <a:r>
              <a:rPr lang="en-US" sz="1800" dirty="0">
                <a:effectLst/>
                <a:ea typeface="Calibri" panose="020F0502020204030204" pitchFamily="34" charset="0"/>
              </a:rPr>
              <a:t> </a:t>
            </a:r>
            <a:r>
              <a:rPr lang="en-US" sz="1800" dirty="0" err="1">
                <a:effectLst/>
                <a:ea typeface="Calibri" panose="020F0502020204030204" pitchFamily="34" charset="0"/>
              </a:rPr>
              <a:t>mật</a:t>
            </a:r>
            <a:r>
              <a:rPr lang="en-US" sz="1800" dirty="0">
                <a:effectLst/>
                <a:ea typeface="Calibri" panose="020F0502020204030204" pitchFamily="34" charset="0"/>
              </a:rPr>
              <a:t>, </a:t>
            </a:r>
            <a:r>
              <a:rPr lang="en-US" sz="1800" dirty="0" err="1">
                <a:effectLst/>
                <a:ea typeface="Calibri" panose="020F0502020204030204" pitchFamily="34" charset="0"/>
              </a:rPr>
              <a:t>độ</a:t>
            </a:r>
            <a:r>
              <a:rPr lang="en-US" sz="1800" dirty="0">
                <a:effectLst/>
                <a:ea typeface="Calibri" panose="020F0502020204030204" pitchFamily="34" charset="0"/>
              </a:rPr>
              <a:t> </a:t>
            </a:r>
            <a:r>
              <a:rPr lang="en-US" sz="1800" dirty="0" err="1">
                <a:effectLst/>
                <a:ea typeface="Calibri" panose="020F0502020204030204" pitchFamily="34" charset="0"/>
              </a:rPr>
              <a:t>ổn</a:t>
            </a:r>
            <a:r>
              <a:rPr lang="en-US" sz="1800" dirty="0">
                <a:effectLst/>
                <a:ea typeface="Calibri" panose="020F0502020204030204" pitchFamily="34" charset="0"/>
              </a:rPr>
              <a:t> </a:t>
            </a:r>
            <a:r>
              <a:rPr lang="en-US" sz="1800" dirty="0" err="1">
                <a:effectLst/>
                <a:ea typeface="Calibri" panose="020F0502020204030204" pitchFamily="34" charset="0"/>
              </a:rPr>
              <a:t>định</a:t>
            </a:r>
            <a:r>
              <a:rPr lang="en-US" sz="1800" dirty="0">
                <a:effectLst/>
                <a:ea typeface="Calibri" panose="020F0502020204030204" pitchFamily="34" charset="0"/>
              </a:rPr>
              <a:t>, </a:t>
            </a:r>
            <a:r>
              <a:rPr lang="en-US" sz="1800" dirty="0" err="1">
                <a:effectLst/>
                <a:ea typeface="Calibri" panose="020F0502020204030204" pitchFamily="34" charset="0"/>
              </a:rPr>
              <a:t>và</a:t>
            </a:r>
            <a:r>
              <a:rPr lang="en-US" sz="1800" dirty="0">
                <a:effectLst/>
                <a:ea typeface="Calibri" panose="020F0502020204030204" pitchFamily="34" charset="0"/>
              </a:rPr>
              <a:t> </a:t>
            </a:r>
            <a:r>
              <a:rPr lang="en-US" sz="1800" dirty="0" err="1">
                <a:effectLst/>
                <a:ea typeface="Calibri" panose="020F0502020204030204" pitchFamily="34" charset="0"/>
              </a:rPr>
              <a:t>khả</a:t>
            </a:r>
            <a:r>
              <a:rPr lang="en-US" sz="1800" dirty="0">
                <a:effectLst/>
                <a:ea typeface="Calibri" panose="020F0502020204030204" pitchFamily="34" charset="0"/>
              </a:rPr>
              <a:t> </a:t>
            </a:r>
            <a:r>
              <a:rPr lang="en-US" sz="1800" dirty="0" err="1">
                <a:effectLst/>
                <a:ea typeface="Calibri" panose="020F0502020204030204" pitchFamily="34" charset="0"/>
              </a:rPr>
              <a:t>năng</a:t>
            </a:r>
            <a:r>
              <a:rPr lang="en-US" sz="1800" dirty="0">
                <a:effectLst/>
                <a:ea typeface="Calibri" panose="020F0502020204030204" pitchFamily="34" charset="0"/>
              </a:rPr>
              <a:t> </a:t>
            </a:r>
            <a:r>
              <a:rPr lang="en-US" sz="1800" dirty="0" err="1">
                <a:effectLst/>
                <a:ea typeface="Calibri" panose="020F0502020204030204" pitchFamily="34" charset="0"/>
              </a:rPr>
              <a:t>tương</a:t>
            </a:r>
            <a:r>
              <a:rPr lang="en-US" sz="1800" dirty="0">
                <a:effectLst/>
                <a:ea typeface="Calibri" panose="020F0502020204030204" pitchFamily="34" charset="0"/>
              </a:rPr>
              <a:t> </a:t>
            </a:r>
            <a:r>
              <a:rPr lang="en-US" sz="1800" dirty="0" err="1">
                <a:effectLst/>
                <a:ea typeface="Calibri" panose="020F0502020204030204" pitchFamily="34" charset="0"/>
              </a:rPr>
              <a:t>thích</a:t>
            </a:r>
            <a:r>
              <a:rPr lang="en-US" sz="1800" dirty="0">
                <a:effectLst/>
                <a:ea typeface="Calibri" panose="020F0502020204030204" pitchFamily="34" charset="0"/>
              </a:rPr>
              <a:t>. </a:t>
            </a:r>
            <a:endParaRPr lang="en-US" sz="2000" dirty="0"/>
          </a:p>
        </p:txBody>
      </p:sp>
      <p:sp>
        <p:nvSpPr>
          <p:cNvPr id="4" name="Slide Number Placeholder 3">
            <a:extLst>
              <a:ext uri="{FF2B5EF4-FFF2-40B4-BE49-F238E27FC236}">
                <a16:creationId xmlns:a16="http://schemas.microsoft.com/office/drawing/2014/main" id="{3586308D-9494-EB78-9750-0E90D6CFFC5A}"/>
              </a:ext>
            </a:extLst>
          </p:cNvPr>
          <p:cNvSpPr>
            <a:spLocks noGrp="1"/>
          </p:cNvSpPr>
          <p:nvPr>
            <p:ph type="sldNum" sz="quarter" idx="12"/>
          </p:nvPr>
        </p:nvSpPr>
        <p:spPr/>
        <p:txBody>
          <a:bodyPr/>
          <a:lstStyle/>
          <a:p>
            <a:fld id="{B487F271-60DF-4592-BB7F-B45BB4441AA9}" type="slidenum">
              <a:rPr lang="en-US" smtClean="0"/>
              <a:pPr/>
              <a:t>14</a:t>
            </a:fld>
            <a:endParaRPr lang="en-US" dirty="0"/>
          </a:p>
        </p:txBody>
      </p:sp>
      <p:sp>
        <p:nvSpPr>
          <p:cNvPr id="5" name="Rectangle 4">
            <a:extLst>
              <a:ext uri="{FF2B5EF4-FFF2-40B4-BE49-F238E27FC236}">
                <a16:creationId xmlns:a16="http://schemas.microsoft.com/office/drawing/2014/main" id="{0C504BEA-0408-33EA-22B9-06AFF3695A39}"/>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E1CA2AF-608D-87AF-0AFA-8CA721638BE0}"/>
              </a:ext>
            </a:extLst>
          </p:cNvPr>
          <p:cNvSpPr txBox="1">
            <a:spLocks/>
          </p:cNvSpPr>
          <p:nvPr/>
        </p:nvSpPr>
        <p:spPr>
          <a:xfrm>
            <a:off x="891481" y="917776"/>
            <a:ext cx="4943262"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err="1">
                <a:solidFill>
                  <a:schemeClr val="tx1"/>
                </a:solidFill>
              </a:rPr>
              <a:t>Các</a:t>
            </a:r>
            <a:r>
              <a:rPr lang="en-US" sz="2500" dirty="0">
                <a:solidFill>
                  <a:schemeClr val="tx1"/>
                </a:solidFill>
              </a:rPr>
              <a:t> </a:t>
            </a:r>
            <a:r>
              <a:rPr lang="en-US" sz="2500" dirty="0" err="1">
                <a:solidFill>
                  <a:schemeClr val="tx1"/>
                </a:solidFill>
              </a:rPr>
              <a:t>trình</a:t>
            </a:r>
            <a:r>
              <a:rPr lang="en-US" sz="2500" dirty="0">
                <a:solidFill>
                  <a:schemeClr val="tx1"/>
                </a:solidFill>
              </a:rPr>
              <a:t> </a:t>
            </a:r>
            <a:r>
              <a:rPr lang="en-US" sz="2500" dirty="0" err="1">
                <a:solidFill>
                  <a:schemeClr val="tx1"/>
                </a:solidFill>
              </a:rPr>
              <a:t>đóng</a:t>
            </a:r>
            <a:r>
              <a:rPr lang="en-US" sz="2500" dirty="0">
                <a:solidFill>
                  <a:schemeClr val="tx1"/>
                </a:solidFill>
              </a:rPr>
              <a:t> </a:t>
            </a:r>
            <a:r>
              <a:rPr lang="en-US" sz="2500" dirty="0" err="1">
                <a:solidFill>
                  <a:schemeClr val="tx1"/>
                </a:solidFill>
              </a:rPr>
              <a:t>gói</a:t>
            </a:r>
            <a:r>
              <a:rPr lang="en-US" sz="2500" dirty="0">
                <a:solidFill>
                  <a:schemeClr val="tx1"/>
                </a:solidFill>
              </a:rPr>
              <a:t> </a:t>
            </a:r>
            <a:r>
              <a:rPr lang="en-US" sz="2500" dirty="0" err="1">
                <a:solidFill>
                  <a:schemeClr val="tx1"/>
                </a:solidFill>
              </a:rPr>
              <a:t>phổ</a:t>
            </a:r>
            <a:r>
              <a:rPr lang="en-US" sz="2500" dirty="0">
                <a:solidFill>
                  <a:schemeClr val="tx1"/>
                </a:solidFill>
              </a:rPr>
              <a:t> </a:t>
            </a:r>
            <a:r>
              <a:rPr lang="en-US" sz="2500" dirty="0" err="1">
                <a:solidFill>
                  <a:schemeClr val="tx1"/>
                </a:solidFill>
              </a:rPr>
              <a:t>biến</a:t>
            </a:r>
            <a:endParaRPr lang="en-US" sz="2500" dirty="0">
              <a:solidFill>
                <a:schemeClr val="tx1"/>
              </a:solidFill>
            </a:endParaRPr>
          </a:p>
        </p:txBody>
      </p:sp>
      <p:sp>
        <p:nvSpPr>
          <p:cNvPr id="9" name="Title 1">
            <a:extLst>
              <a:ext uri="{FF2B5EF4-FFF2-40B4-BE49-F238E27FC236}">
                <a16:creationId xmlns:a16="http://schemas.microsoft.com/office/drawing/2014/main" id="{637856D4-058A-E035-BF90-29FADFD18097}"/>
              </a:ext>
            </a:extLst>
          </p:cNvPr>
          <p:cNvSpPr txBox="1">
            <a:spLocks/>
          </p:cNvSpPr>
          <p:nvPr/>
        </p:nvSpPr>
        <p:spPr>
          <a:xfrm>
            <a:off x="3626832" y="1429745"/>
            <a:ext cx="1890335" cy="635474"/>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err="1">
                <a:solidFill>
                  <a:schemeClr val="tx1"/>
                </a:solidFill>
              </a:rPr>
              <a:t>PECompact</a:t>
            </a:r>
            <a:endParaRPr lang="en-US" sz="2500" dirty="0">
              <a:solidFill>
                <a:schemeClr val="tx1"/>
              </a:solidFill>
            </a:endParaRPr>
          </a:p>
        </p:txBody>
      </p:sp>
      <p:pic>
        <p:nvPicPr>
          <p:cNvPr id="8" name="Picture 7" descr="A close up of a text&#10;&#10;Description automatically generated">
            <a:extLst>
              <a:ext uri="{FF2B5EF4-FFF2-40B4-BE49-F238E27FC236}">
                <a16:creationId xmlns:a16="http://schemas.microsoft.com/office/drawing/2014/main" id="{85B748FA-B0E6-FA89-F92A-1DAD28BA3219}"/>
              </a:ext>
            </a:extLst>
          </p:cNvPr>
          <p:cNvPicPr>
            <a:picLocks noChangeAspect="1"/>
          </p:cNvPicPr>
          <p:nvPr/>
        </p:nvPicPr>
        <p:blipFill>
          <a:blip r:embed="rId3"/>
          <a:stretch>
            <a:fillRect/>
          </a:stretch>
        </p:blipFill>
        <p:spPr>
          <a:xfrm>
            <a:off x="570932" y="2063361"/>
            <a:ext cx="8002136" cy="1037381"/>
          </a:xfrm>
          <a:prstGeom prst="rect">
            <a:avLst/>
          </a:prstGeom>
        </p:spPr>
      </p:pic>
    </p:spTree>
    <p:extLst>
      <p:ext uri="{BB962C8B-B14F-4D97-AF65-F5344CB8AC3E}">
        <p14:creationId xmlns:p14="http://schemas.microsoft.com/office/powerpoint/2010/main" val="1479226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47A55-855D-9E6D-B6B8-E01D52E89F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4E9E52-C3C8-BAC7-E2D3-F04178C53A4D}"/>
              </a:ext>
            </a:extLst>
          </p:cNvPr>
          <p:cNvSpPr>
            <a:spLocks noGrp="1"/>
          </p:cNvSpPr>
          <p:nvPr>
            <p:ph type="title"/>
          </p:nvPr>
        </p:nvSpPr>
        <p:spPr/>
        <p:txBody>
          <a:bodyPr>
            <a:normAutofit fontScale="90000"/>
          </a:bodyPr>
          <a:lstStyle/>
          <a:p>
            <a:pPr marL="292735" indent="-292735" defTabSz="385571">
              <a:spcBef>
                <a:spcPts val="2700"/>
              </a:spcBef>
              <a:defRPr sz="1800"/>
            </a:pPr>
            <a:r>
              <a:rPr lang="vi-VN" sz="3200" b="1" dirty="0">
                <a:solidFill>
                  <a:srgbClr val="FF0000"/>
                </a:solidFill>
              </a:rPr>
              <a:t>Phần II:</a:t>
            </a:r>
            <a:r>
              <a:rPr lang="en-US" sz="3200" b="1" dirty="0">
                <a:solidFill>
                  <a:srgbClr val="FF0000"/>
                </a:solidFill>
              </a:rPr>
              <a:t> </a:t>
            </a:r>
            <a:r>
              <a:rPr lang="en-US" sz="3200" b="1" dirty="0" err="1">
                <a:solidFill>
                  <a:srgbClr val="FF0000"/>
                </a:solidFill>
              </a:rPr>
              <a:t>Cơ</a:t>
            </a:r>
            <a:r>
              <a:rPr lang="en-US" sz="3200" b="1" dirty="0">
                <a:solidFill>
                  <a:srgbClr val="FF0000"/>
                </a:solidFill>
              </a:rPr>
              <a:t> </a:t>
            </a:r>
            <a:r>
              <a:rPr lang="en-US" sz="3200" b="1" dirty="0" err="1">
                <a:solidFill>
                  <a:srgbClr val="FF0000"/>
                </a:solidFill>
              </a:rPr>
              <a:t>sở</a:t>
            </a:r>
            <a:r>
              <a:rPr lang="en-US" sz="3200" b="1" dirty="0">
                <a:solidFill>
                  <a:srgbClr val="FF0000"/>
                </a:solidFill>
              </a:rPr>
              <a:t> </a:t>
            </a:r>
            <a:r>
              <a:rPr lang="en-US" sz="3200" b="1" dirty="0" err="1">
                <a:solidFill>
                  <a:srgbClr val="FF0000"/>
                </a:solidFill>
              </a:rPr>
              <a:t>lý</a:t>
            </a:r>
            <a:r>
              <a:rPr lang="en-US" sz="3200" b="1" dirty="0">
                <a:solidFill>
                  <a:srgbClr val="FF0000"/>
                </a:solidFill>
              </a:rPr>
              <a:t> </a:t>
            </a:r>
            <a:r>
              <a:rPr lang="en-US" sz="3200" b="1" dirty="0" err="1">
                <a:solidFill>
                  <a:srgbClr val="FF0000"/>
                </a:solidFill>
              </a:rPr>
              <a:t>thuyết</a:t>
            </a:r>
            <a:endParaRPr lang="en-US" sz="3200" b="1" dirty="0">
              <a:solidFill>
                <a:srgbClr val="FF0000"/>
              </a:solidFill>
            </a:endParaRPr>
          </a:p>
        </p:txBody>
      </p:sp>
      <p:sp>
        <p:nvSpPr>
          <p:cNvPr id="3" name="Content Placeholder 2">
            <a:extLst>
              <a:ext uri="{FF2B5EF4-FFF2-40B4-BE49-F238E27FC236}">
                <a16:creationId xmlns:a16="http://schemas.microsoft.com/office/drawing/2014/main" id="{2D702743-222D-FBC7-9F17-F0234B859AE2}"/>
              </a:ext>
            </a:extLst>
          </p:cNvPr>
          <p:cNvSpPr>
            <a:spLocks noGrp="1"/>
          </p:cNvSpPr>
          <p:nvPr>
            <p:ph idx="1"/>
          </p:nvPr>
        </p:nvSpPr>
        <p:spPr>
          <a:xfrm>
            <a:off x="0" y="2140064"/>
            <a:ext cx="4466264" cy="4163485"/>
          </a:xfrm>
        </p:spPr>
        <p:txBody>
          <a:bodyPr>
            <a:noAutofit/>
          </a:bodyPr>
          <a:lstStyle/>
          <a:p>
            <a:pPr marL="0" indent="0" algn="ctr">
              <a:lnSpc>
                <a:spcPct val="100000"/>
              </a:lnSpc>
              <a:buNone/>
            </a:pPr>
            <a:r>
              <a:rPr lang="en-US" sz="1800" b="1" dirty="0" err="1">
                <a:ea typeface="Calibri" panose="020F0502020204030204" pitchFamily="34" charset="0"/>
              </a:rPr>
              <a:t>Ưu</a:t>
            </a:r>
            <a:r>
              <a:rPr lang="en-US" sz="1800" b="1" dirty="0">
                <a:ea typeface="Calibri" panose="020F0502020204030204" pitchFamily="34" charset="0"/>
              </a:rPr>
              <a:t> </a:t>
            </a:r>
            <a:r>
              <a:rPr lang="en-US" sz="1800" b="1" dirty="0" err="1">
                <a:ea typeface="Calibri" panose="020F0502020204030204" pitchFamily="34" charset="0"/>
              </a:rPr>
              <a:t>điểm</a:t>
            </a:r>
            <a:endParaRPr lang="en-US" sz="1800" b="1" dirty="0">
              <a:ea typeface="Calibri" panose="020F0502020204030204" pitchFamily="34" charset="0"/>
            </a:endParaRPr>
          </a:p>
          <a:p>
            <a:pPr marL="342900" lvl="0" indent="-342900" algn="just">
              <a:lnSpc>
                <a:spcPct val="100000"/>
              </a:lnSpc>
              <a:buFont typeface="Symbol" panose="05050102010706020507" pitchFamily="18" charset="2"/>
              <a:buChar char=""/>
            </a:pPr>
            <a:r>
              <a:rPr lang="en-US" sz="1800" dirty="0" err="1">
                <a:effectLst/>
                <a:ea typeface="Calibri" panose="020F0502020204030204" pitchFamily="34" charset="0"/>
              </a:rPr>
              <a:t>PECompact</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tốt</a:t>
            </a:r>
            <a:r>
              <a:rPr lang="en-US" sz="1800" dirty="0">
                <a:effectLst/>
                <a:ea typeface="Calibri" panose="020F0502020204030204" pitchFamily="34" charset="0"/>
              </a:rPr>
              <a:t> </a:t>
            </a:r>
            <a:r>
              <a:rPr lang="en-US" sz="1800" dirty="0" err="1">
                <a:effectLst/>
                <a:ea typeface="Calibri" panose="020F0502020204030204" pitchFamily="34" charset="0"/>
              </a:rPr>
              <a:t>hơn</a:t>
            </a:r>
            <a:r>
              <a:rPr lang="en-US" sz="1800" dirty="0">
                <a:effectLst/>
                <a:ea typeface="Calibri" panose="020F0502020204030204" pitchFamily="34" charset="0"/>
              </a:rPr>
              <a:t> </a:t>
            </a:r>
            <a:r>
              <a:rPr lang="en-US" sz="1800" dirty="0" err="1">
                <a:effectLst/>
                <a:ea typeface="Calibri" panose="020F0502020204030204" pitchFamily="34" charset="0"/>
              </a:rPr>
              <a:t>ASPack</a:t>
            </a:r>
            <a:r>
              <a:rPr lang="en-US" sz="1800" dirty="0">
                <a:effectLst/>
                <a:ea typeface="Calibri" panose="020F0502020204030204" pitchFamily="34" charset="0"/>
              </a:rPr>
              <a:t>, </a:t>
            </a:r>
            <a:r>
              <a:rPr lang="en-US" sz="1800" dirty="0" err="1">
                <a:effectLst/>
                <a:ea typeface="Calibri" panose="020F0502020204030204" pitchFamily="34" charset="0"/>
              </a:rPr>
              <a:t>tốt</a:t>
            </a:r>
            <a:r>
              <a:rPr lang="en-US" sz="1800" dirty="0">
                <a:effectLst/>
                <a:ea typeface="Calibri" panose="020F0502020204030204" pitchFamily="34" charset="0"/>
              </a:rPr>
              <a:t> </a:t>
            </a:r>
            <a:r>
              <a:rPr lang="en-US" sz="1800" dirty="0" err="1">
                <a:effectLst/>
                <a:ea typeface="Calibri" panose="020F0502020204030204" pitchFamily="34" charset="0"/>
              </a:rPr>
              <a:t>hơn</a:t>
            </a:r>
            <a:r>
              <a:rPr lang="en-US" sz="1800" dirty="0">
                <a:effectLst/>
                <a:ea typeface="Calibri" panose="020F0502020204030204" pitchFamily="34" charset="0"/>
              </a:rPr>
              <a:t> </a:t>
            </a:r>
            <a:r>
              <a:rPr lang="en-US" sz="1800" dirty="0" err="1">
                <a:effectLst/>
                <a:ea typeface="Calibri" panose="020F0502020204030204" pitchFamily="34" charset="0"/>
              </a:rPr>
              <a:t>nhiều</a:t>
            </a:r>
            <a:r>
              <a:rPr lang="en-US" sz="1800" dirty="0">
                <a:effectLst/>
                <a:ea typeface="Calibri" panose="020F0502020204030204" pitchFamily="34" charset="0"/>
              </a:rPr>
              <a:t> so </a:t>
            </a:r>
            <a:r>
              <a:rPr lang="en-US" sz="1800" dirty="0" err="1">
                <a:effectLst/>
                <a:ea typeface="Calibri" panose="020F0502020204030204" pitchFamily="34" charset="0"/>
              </a:rPr>
              <a:t>với</a:t>
            </a:r>
            <a:r>
              <a:rPr lang="en-US" sz="1800" dirty="0">
                <a:effectLst/>
                <a:ea typeface="Calibri" panose="020F0502020204030204" pitchFamily="34" charset="0"/>
              </a:rPr>
              <a:t> </a:t>
            </a:r>
            <a:r>
              <a:rPr lang="en-US" sz="1800" dirty="0" err="1">
                <a:effectLst/>
                <a:ea typeface="Calibri" panose="020F0502020204030204" pitchFamily="34" charset="0"/>
              </a:rPr>
              <a:t>PEtite</a:t>
            </a:r>
            <a:r>
              <a:rPr lang="en-US" sz="1800" dirty="0">
                <a:effectLst/>
                <a:ea typeface="Calibri" panose="020F0502020204030204" pitchFamily="34" charset="0"/>
              </a:rPr>
              <a:t>, </a:t>
            </a:r>
            <a:r>
              <a:rPr lang="en-US" sz="1800" dirty="0" err="1">
                <a:effectLst/>
                <a:ea typeface="Calibri" panose="020F0502020204030204" pitchFamily="34" charset="0"/>
              </a:rPr>
              <a:t>và</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ngang</a:t>
            </a:r>
            <a:r>
              <a:rPr lang="en-US" sz="1800" dirty="0">
                <a:effectLst/>
                <a:ea typeface="Calibri" panose="020F0502020204030204" pitchFamily="34" charset="0"/>
              </a:rPr>
              <a:t> </a:t>
            </a:r>
            <a:r>
              <a:rPr lang="en-US" sz="1800" dirty="0" err="1">
                <a:effectLst/>
                <a:ea typeface="Calibri" panose="020F0502020204030204" pitchFamily="34" charset="0"/>
              </a:rPr>
              <a:t>ngửa</a:t>
            </a:r>
            <a:r>
              <a:rPr lang="en-US" sz="1800" dirty="0">
                <a:effectLst/>
                <a:ea typeface="Calibri" panose="020F0502020204030204" pitchFamily="34" charset="0"/>
              </a:rPr>
              <a:t> </a:t>
            </a:r>
            <a:r>
              <a:rPr lang="en-US" sz="1800" dirty="0" err="1">
                <a:effectLst/>
                <a:ea typeface="Calibri" panose="020F0502020204030204" pitchFamily="34" charset="0"/>
              </a:rPr>
              <a:t>với</a:t>
            </a:r>
            <a:r>
              <a:rPr lang="en-US" sz="1800" dirty="0">
                <a:effectLst/>
                <a:ea typeface="Calibri" panose="020F0502020204030204" pitchFamily="34" charset="0"/>
              </a:rPr>
              <a:t> UPX (</a:t>
            </a:r>
            <a:r>
              <a:rPr lang="en-US" sz="1800" dirty="0" err="1">
                <a:effectLst/>
                <a:ea typeface="Calibri" panose="020F0502020204030204" pitchFamily="34" charset="0"/>
              </a:rPr>
              <a:t>nhưng</a:t>
            </a:r>
            <a:r>
              <a:rPr lang="en-US" sz="1800" dirty="0">
                <a:effectLst/>
                <a:ea typeface="Calibri" panose="020F0502020204030204" pitchFamily="34" charset="0"/>
              </a:rPr>
              <a:t> </a:t>
            </a:r>
            <a:r>
              <a:rPr lang="en-US" sz="1800" dirty="0" err="1">
                <a:effectLst/>
                <a:ea typeface="Calibri" panose="020F0502020204030204" pitchFamily="34" charset="0"/>
              </a:rPr>
              <a:t>không</a:t>
            </a:r>
            <a:r>
              <a:rPr lang="en-US" sz="1800" dirty="0">
                <a:effectLst/>
                <a:ea typeface="Calibri" panose="020F0502020204030204" pitchFamily="34" charset="0"/>
              </a:rPr>
              <a:t> </a:t>
            </a:r>
            <a:r>
              <a:rPr lang="en-US" sz="1800" dirty="0" err="1">
                <a:effectLst/>
                <a:ea typeface="Calibri" panose="020F0502020204030204" pitchFamily="34" charset="0"/>
              </a:rPr>
              <a:t>có</a:t>
            </a:r>
            <a:r>
              <a:rPr lang="en-US" sz="1800" dirty="0">
                <a:effectLst/>
                <a:ea typeface="Calibri" panose="020F0502020204030204" pitchFamily="34" charset="0"/>
              </a:rPr>
              <a:t> </a:t>
            </a:r>
            <a:r>
              <a:rPr lang="en-US" sz="1800" dirty="0" err="1">
                <a:effectLst/>
                <a:ea typeface="Calibri" panose="020F0502020204030204" pitchFamily="34" charset="0"/>
              </a:rPr>
              <a:t>chế</a:t>
            </a:r>
            <a:r>
              <a:rPr lang="en-US" sz="1800" dirty="0">
                <a:effectLst/>
                <a:ea typeface="Calibri" panose="020F0502020204030204" pitchFamily="34" charset="0"/>
              </a:rPr>
              <a:t> </a:t>
            </a:r>
            <a:r>
              <a:rPr lang="en-US" sz="1800" dirty="0" err="1">
                <a:effectLst/>
                <a:ea typeface="Calibri" panose="020F0502020204030204" pitchFamily="34" charset="0"/>
              </a:rPr>
              <a:t>độ</a:t>
            </a:r>
            <a:r>
              <a:rPr lang="en-US" sz="1800" dirty="0">
                <a:effectLst/>
                <a:ea typeface="Calibri" panose="020F0502020204030204" pitchFamily="34" charset="0"/>
              </a:rPr>
              <a:t> </a:t>
            </a:r>
            <a:r>
              <a:rPr lang="en-US" sz="1800" dirty="0" err="1">
                <a:effectLst/>
                <a:ea typeface="Calibri" panose="020F0502020204030204" pitchFamily="34" charset="0"/>
              </a:rPr>
              <a:t>giải</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như</a:t>
            </a:r>
            <a:r>
              <a:rPr lang="en-US" sz="1800" dirty="0">
                <a:effectLst/>
                <a:ea typeface="Calibri" panose="020F0502020204030204" pitchFamily="34" charset="0"/>
              </a:rPr>
              <a:t> UPX). </a:t>
            </a:r>
          </a:p>
          <a:p>
            <a:pPr marL="342900" lvl="0" indent="-342900" algn="just">
              <a:lnSpc>
                <a:spcPct val="100000"/>
              </a:lnSpc>
              <a:buFont typeface="Symbol" panose="05050102010706020507" pitchFamily="18" charset="2"/>
              <a:buChar char=""/>
            </a:pPr>
            <a:r>
              <a:rPr lang="en-US" sz="1800" dirty="0" err="1">
                <a:effectLst/>
                <a:ea typeface="Calibri" panose="020F0502020204030204" pitchFamily="34" charset="0"/>
              </a:rPr>
              <a:t>Mở</a:t>
            </a:r>
            <a:r>
              <a:rPr lang="en-US" sz="1800" dirty="0">
                <a:effectLst/>
                <a:ea typeface="Calibri" panose="020F0502020204030204" pitchFamily="34" charset="0"/>
              </a:rPr>
              <a:t> </a:t>
            </a:r>
            <a:r>
              <a:rPr lang="en-US" sz="1800" dirty="0" err="1">
                <a:effectLst/>
                <a:ea typeface="Calibri" panose="020F0502020204030204" pitchFamily="34" charset="0"/>
              </a:rPr>
              <a:t>rộng</a:t>
            </a:r>
            <a:r>
              <a:rPr lang="en-US" sz="1800" dirty="0">
                <a:effectLst/>
                <a:ea typeface="Calibri" panose="020F0502020204030204" pitchFamily="34" charset="0"/>
              </a:rPr>
              <a:t> </a:t>
            </a:r>
            <a:r>
              <a:rPr lang="en-US" sz="1800" dirty="0" err="1">
                <a:effectLst/>
                <a:ea typeface="Calibri" panose="020F0502020204030204" pitchFamily="34" charset="0"/>
              </a:rPr>
              <a:t>linh</a:t>
            </a:r>
            <a:r>
              <a:rPr lang="en-US" sz="1800" dirty="0">
                <a:effectLst/>
                <a:ea typeface="Calibri" panose="020F0502020204030204" pitchFamily="34" charset="0"/>
              </a:rPr>
              <a:t> </a:t>
            </a:r>
            <a:r>
              <a:rPr lang="en-US" sz="1800" dirty="0" err="1">
                <a:effectLst/>
                <a:ea typeface="Calibri" panose="020F0502020204030204" pitchFamily="34" charset="0"/>
              </a:rPr>
              <a:t>hoạt</a:t>
            </a:r>
            <a:r>
              <a:rPr lang="en-US" sz="1800" dirty="0">
                <a:effectLst/>
                <a:ea typeface="Calibri" panose="020F0502020204030204" pitchFamily="34" charset="0"/>
              </a:rPr>
              <a:t>: Cung </a:t>
            </a:r>
            <a:r>
              <a:rPr lang="en-US" sz="1800" dirty="0" err="1">
                <a:effectLst/>
                <a:ea typeface="Calibri" panose="020F0502020204030204" pitchFamily="34" charset="0"/>
              </a:rPr>
              <a:t>cấp</a:t>
            </a:r>
            <a:r>
              <a:rPr lang="en-US" sz="1800" dirty="0">
                <a:effectLst/>
                <a:ea typeface="Calibri" panose="020F0502020204030204" pitchFamily="34" charset="0"/>
              </a:rPr>
              <a:t> </a:t>
            </a:r>
            <a:r>
              <a:rPr lang="en-US" sz="1800" dirty="0" err="1">
                <a:effectLst/>
                <a:ea typeface="Calibri" panose="020F0502020204030204" pitchFamily="34" charset="0"/>
              </a:rPr>
              <a:t>danh</a:t>
            </a:r>
            <a:r>
              <a:rPr lang="en-US" sz="1800" dirty="0">
                <a:effectLst/>
                <a:ea typeface="Calibri" panose="020F0502020204030204" pitchFamily="34" charset="0"/>
              </a:rPr>
              <a:t> </a:t>
            </a:r>
            <a:r>
              <a:rPr lang="en-US" sz="1800" dirty="0" err="1">
                <a:effectLst/>
                <a:ea typeface="Calibri" panose="020F0502020204030204" pitchFamily="34" charset="0"/>
              </a:rPr>
              <a:t>sách</a:t>
            </a:r>
            <a:r>
              <a:rPr lang="en-US" sz="1800" dirty="0">
                <a:effectLst/>
                <a:ea typeface="Calibri" panose="020F0502020204030204" pitchFamily="34" charset="0"/>
              </a:rPr>
              <a:t> </a:t>
            </a:r>
            <a:r>
              <a:rPr lang="en-US" sz="1800" dirty="0" err="1">
                <a:effectLst/>
                <a:ea typeface="Calibri" panose="020F0502020204030204" pitchFamily="34" charset="0"/>
              </a:rPr>
              <a:t>phong</a:t>
            </a:r>
            <a:r>
              <a:rPr lang="en-US" sz="1800" dirty="0">
                <a:effectLst/>
                <a:ea typeface="Calibri" panose="020F0502020204030204" pitchFamily="34" charset="0"/>
              </a:rPr>
              <a:t> </a:t>
            </a:r>
            <a:r>
              <a:rPr lang="en-US" sz="1800" dirty="0" err="1">
                <a:effectLst/>
                <a:ea typeface="Calibri" panose="020F0502020204030204" pitchFamily="34" charset="0"/>
              </a:rPr>
              <a:t>phú</a:t>
            </a:r>
            <a:r>
              <a:rPr lang="en-US" sz="1800" dirty="0">
                <a:effectLst/>
                <a:ea typeface="Calibri" panose="020F0502020204030204" pitchFamily="34" charset="0"/>
              </a:rPr>
              <a:t> </a:t>
            </a:r>
            <a:r>
              <a:rPr lang="en-US" sz="1800" dirty="0" err="1">
                <a:effectLst/>
                <a:ea typeface="Calibri" panose="020F0502020204030204" pitchFamily="34" charset="0"/>
              </a:rPr>
              <a:t>các</a:t>
            </a:r>
            <a:r>
              <a:rPr lang="en-US" sz="1800" dirty="0">
                <a:effectLst/>
                <a:ea typeface="Calibri" panose="020F0502020204030204" pitchFamily="34" charset="0"/>
              </a:rPr>
              <a:t> plug-in </a:t>
            </a:r>
            <a:r>
              <a:rPr lang="en-US" sz="1800" dirty="0" err="1">
                <a:effectLst/>
                <a:ea typeface="Calibri" panose="020F0502020204030204" pitchFamily="34" charset="0"/>
              </a:rPr>
              <a:t>để</a:t>
            </a:r>
            <a:r>
              <a:rPr lang="en-US" sz="1800" dirty="0">
                <a:effectLst/>
                <a:ea typeface="Calibri" panose="020F0502020204030204" pitchFamily="34" charset="0"/>
              </a:rPr>
              <a:t> </a:t>
            </a:r>
            <a:r>
              <a:rPr lang="en-US" sz="1800" dirty="0" err="1">
                <a:effectLst/>
                <a:ea typeface="Calibri" panose="020F0502020204030204" pitchFamily="34" charset="0"/>
              </a:rPr>
              <a:t>sử</a:t>
            </a:r>
            <a:r>
              <a:rPr lang="en-US" sz="1800" dirty="0">
                <a:effectLst/>
                <a:ea typeface="Calibri" panose="020F0502020204030204" pitchFamily="34" charset="0"/>
              </a:rPr>
              <a:t> </a:t>
            </a:r>
            <a:r>
              <a:rPr lang="en-US" sz="1800" dirty="0" err="1">
                <a:effectLst/>
                <a:ea typeface="Calibri" panose="020F0502020204030204" pitchFamily="34" charset="0"/>
              </a:rPr>
              <a:t>dụng</a:t>
            </a:r>
            <a:r>
              <a:rPr lang="en-US" sz="1800" dirty="0">
                <a:effectLst/>
                <a:ea typeface="Calibri" panose="020F0502020204030204" pitchFamily="34" charset="0"/>
              </a:rPr>
              <a:t>, </a:t>
            </a:r>
            <a:r>
              <a:rPr lang="en-US" sz="1800" dirty="0" err="1">
                <a:effectLst/>
                <a:ea typeface="Calibri" panose="020F0502020204030204" pitchFamily="34" charset="0"/>
              </a:rPr>
              <a:t>hỗ</a:t>
            </a:r>
            <a:r>
              <a:rPr lang="en-US" sz="1800" dirty="0">
                <a:effectLst/>
                <a:ea typeface="Calibri" panose="020F0502020204030204" pitchFamily="34" charset="0"/>
              </a:rPr>
              <a:t> </a:t>
            </a:r>
            <a:r>
              <a:rPr lang="en-US" sz="1800" dirty="0" err="1">
                <a:effectLst/>
                <a:ea typeface="Calibri" panose="020F0502020204030204" pitchFamily="34" charset="0"/>
              </a:rPr>
              <a:t>trợ</a:t>
            </a:r>
            <a:r>
              <a:rPr lang="en-US" sz="1800" dirty="0">
                <a:effectLst/>
                <a:ea typeface="Calibri" panose="020F0502020204030204" pitchFamily="34" charset="0"/>
              </a:rPr>
              <a:t> </a:t>
            </a:r>
            <a:r>
              <a:rPr lang="en-US" sz="1800" dirty="0" err="1">
                <a:effectLst/>
                <a:ea typeface="Calibri" panose="020F0502020204030204" pitchFamily="34" charset="0"/>
              </a:rPr>
              <a:t>tạo</a:t>
            </a:r>
            <a:r>
              <a:rPr lang="en-US" sz="1800" dirty="0">
                <a:effectLst/>
                <a:ea typeface="Calibri" panose="020F0502020204030204" pitchFamily="34" charset="0"/>
              </a:rPr>
              <a:t> plug-in </a:t>
            </a:r>
            <a:r>
              <a:rPr lang="en-US" sz="1800" dirty="0" err="1">
                <a:effectLst/>
                <a:ea typeface="Calibri" panose="020F0502020204030204" pitchFamily="34" charset="0"/>
              </a:rPr>
              <a:t>tùy</a:t>
            </a:r>
            <a:r>
              <a:rPr lang="en-US" sz="1800" dirty="0">
                <a:effectLst/>
                <a:ea typeface="Calibri" panose="020F0502020204030204" pitchFamily="34" charset="0"/>
              </a:rPr>
              <a:t> </a:t>
            </a:r>
            <a:r>
              <a:rPr lang="en-US" sz="1800" dirty="0" err="1">
                <a:effectLst/>
                <a:ea typeface="Calibri" panose="020F0502020204030204" pitchFamily="34" charset="0"/>
              </a:rPr>
              <a:t>chỉnh</a:t>
            </a:r>
            <a:r>
              <a:rPr lang="en-US" sz="1800" dirty="0">
                <a:ea typeface="Calibri" panose="020F0502020204030204" pitchFamily="34" charset="0"/>
              </a:rPr>
              <a:t>.</a:t>
            </a:r>
          </a:p>
          <a:p>
            <a:pPr marL="342900" indent="-342900" algn="just">
              <a:lnSpc>
                <a:spcPct val="100000"/>
              </a:lnSpc>
              <a:buFont typeface="Symbol" panose="05050102010706020507" pitchFamily="18" charset="2"/>
              <a:buChar char=""/>
            </a:pPr>
            <a:r>
              <a:rPr lang="en-US" sz="1800" dirty="0" err="1">
                <a:effectLst/>
                <a:ea typeface="Calibri" panose="020F0502020204030204" pitchFamily="34" charset="0"/>
              </a:rPr>
              <a:t>Hỗ</a:t>
            </a:r>
            <a:r>
              <a:rPr lang="en-US" sz="1800" dirty="0">
                <a:effectLst/>
                <a:ea typeface="Calibri" panose="020F0502020204030204" pitchFamily="34" charset="0"/>
              </a:rPr>
              <a:t> </a:t>
            </a:r>
            <a:r>
              <a:rPr lang="en-US" sz="1800" dirty="0" err="1">
                <a:effectLst/>
                <a:ea typeface="Calibri" panose="020F0502020204030204" pitchFamily="34" charset="0"/>
              </a:rPr>
              <a:t>trợ</a:t>
            </a:r>
            <a:r>
              <a:rPr lang="en-US" sz="1800" dirty="0">
                <a:effectLst/>
                <a:ea typeface="Calibri" panose="020F0502020204030204" pitchFamily="34" charset="0"/>
              </a:rPr>
              <a:t> </a:t>
            </a:r>
            <a:r>
              <a:rPr lang="en-US" sz="1800" dirty="0" err="1">
                <a:effectLst/>
                <a:ea typeface="Calibri" panose="020F0502020204030204" pitchFamily="34" charset="0"/>
              </a:rPr>
              <a:t>tính</a:t>
            </a:r>
            <a:r>
              <a:rPr lang="en-US" sz="1800" dirty="0">
                <a:effectLst/>
                <a:ea typeface="Calibri" panose="020F0502020204030204" pitchFamily="34" charset="0"/>
              </a:rPr>
              <a:t> </a:t>
            </a:r>
            <a:r>
              <a:rPr lang="en-US" sz="1800" dirty="0" err="1">
                <a:effectLst/>
                <a:ea typeface="Calibri" panose="020F0502020204030204" pitchFamily="34" charset="0"/>
              </a:rPr>
              <a:t>năng</a:t>
            </a:r>
            <a:r>
              <a:rPr lang="en-US" sz="1800" dirty="0">
                <a:effectLst/>
                <a:ea typeface="Calibri" panose="020F0502020204030204" pitchFamily="34" charset="0"/>
              </a:rPr>
              <a:t> DEP (Data Execution Prevention): </a:t>
            </a:r>
            <a:r>
              <a:rPr lang="en-US" sz="1800" dirty="0" err="1">
                <a:effectLst/>
                <a:ea typeface="Calibri" panose="020F0502020204030204" pitchFamily="34" charset="0"/>
              </a:rPr>
              <a:t>bảo</a:t>
            </a:r>
            <a:r>
              <a:rPr lang="en-US" sz="1800" dirty="0">
                <a:effectLst/>
                <a:ea typeface="Calibri" panose="020F0502020204030204" pitchFamily="34" charset="0"/>
              </a:rPr>
              <a:t> </a:t>
            </a:r>
            <a:r>
              <a:rPr lang="en-US" sz="1800" dirty="0" err="1">
                <a:effectLst/>
                <a:ea typeface="Calibri" panose="020F0502020204030204" pitchFamily="34" charset="0"/>
              </a:rPr>
              <a:t>mật</a:t>
            </a:r>
            <a:r>
              <a:rPr lang="en-US" sz="1800" dirty="0">
                <a:effectLst/>
                <a:ea typeface="Calibri" panose="020F0502020204030204" pitchFamily="34" charset="0"/>
              </a:rPr>
              <a:t> </a:t>
            </a:r>
            <a:r>
              <a:rPr lang="en-US" sz="1800" dirty="0" err="1">
                <a:effectLst/>
                <a:ea typeface="Calibri" panose="020F0502020204030204" pitchFamily="34" charset="0"/>
              </a:rPr>
              <a:t>trong</a:t>
            </a:r>
            <a:r>
              <a:rPr lang="en-US" sz="1800" dirty="0">
                <a:effectLst/>
                <a:ea typeface="Calibri" panose="020F0502020204030204" pitchFamily="34" charset="0"/>
              </a:rPr>
              <a:t> </a:t>
            </a:r>
            <a:r>
              <a:rPr lang="en-US" sz="1800" dirty="0" err="1">
                <a:effectLst/>
                <a:ea typeface="Calibri" panose="020F0502020204030204" pitchFamily="34" charset="0"/>
              </a:rPr>
              <a:t>hệ</a:t>
            </a:r>
            <a:r>
              <a:rPr lang="en-US" sz="1800" dirty="0">
                <a:effectLst/>
                <a:ea typeface="Calibri" panose="020F0502020204030204" pitchFamily="34" charset="0"/>
              </a:rPr>
              <a:t> </a:t>
            </a:r>
            <a:r>
              <a:rPr lang="en-US" sz="1800" dirty="0" err="1">
                <a:effectLst/>
                <a:ea typeface="Calibri" panose="020F0502020204030204" pitchFamily="34" charset="0"/>
              </a:rPr>
              <a:t>điều</a:t>
            </a:r>
            <a:r>
              <a:rPr lang="en-US" sz="1800" dirty="0">
                <a:effectLst/>
                <a:ea typeface="Calibri" panose="020F0502020204030204" pitchFamily="34" charset="0"/>
              </a:rPr>
              <a:t> </a:t>
            </a:r>
            <a:r>
              <a:rPr lang="en-US" sz="1800" dirty="0" err="1">
                <a:effectLst/>
                <a:ea typeface="Calibri" panose="020F0502020204030204" pitchFamily="34" charset="0"/>
              </a:rPr>
              <a:t>hành</a:t>
            </a:r>
            <a:r>
              <a:rPr lang="en-US" sz="1800" dirty="0">
                <a:effectLst/>
                <a:ea typeface="Calibri" panose="020F0502020204030204" pitchFamily="34" charset="0"/>
              </a:rPr>
              <a:t> </a:t>
            </a:r>
            <a:r>
              <a:rPr lang="en-US" sz="1800" dirty="0" err="1">
                <a:effectLst/>
                <a:ea typeface="Calibri" panose="020F0502020204030204" pitchFamily="34" charset="0"/>
              </a:rPr>
              <a:t>nhằm</a:t>
            </a:r>
            <a:r>
              <a:rPr lang="en-US" sz="1800" dirty="0">
                <a:effectLst/>
                <a:ea typeface="Calibri" panose="020F0502020204030204" pitchFamily="34" charset="0"/>
              </a:rPr>
              <a:t> </a:t>
            </a:r>
            <a:r>
              <a:rPr lang="en-US" sz="1800" dirty="0" err="1">
                <a:effectLst/>
                <a:ea typeface="Calibri" panose="020F0502020204030204" pitchFamily="34" charset="0"/>
              </a:rPr>
              <a:t>ngăn</a:t>
            </a:r>
            <a:r>
              <a:rPr lang="en-US" sz="1800" dirty="0">
                <a:effectLst/>
                <a:ea typeface="Calibri" panose="020F0502020204030204" pitchFamily="34" charset="0"/>
              </a:rPr>
              <a:t> </a:t>
            </a:r>
            <a:r>
              <a:rPr lang="en-US" sz="1800" dirty="0" err="1">
                <a:effectLst/>
                <a:ea typeface="Calibri" panose="020F0502020204030204" pitchFamily="34" charset="0"/>
              </a:rPr>
              <a:t>chặn</a:t>
            </a:r>
            <a:r>
              <a:rPr lang="en-US" sz="1800" dirty="0">
                <a:effectLst/>
                <a:ea typeface="Calibri" panose="020F0502020204030204" pitchFamily="34" charset="0"/>
              </a:rPr>
              <a:t> </a:t>
            </a:r>
            <a:r>
              <a:rPr lang="en-US" sz="1800" dirty="0" err="1">
                <a:effectLst/>
                <a:ea typeface="Calibri" panose="020F0502020204030204" pitchFamily="34" charset="0"/>
              </a:rPr>
              <a:t>các</a:t>
            </a:r>
            <a:r>
              <a:rPr lang="en-US" sz="1800" dirty="0">
                <a:effectLst/>
                <a:ea typeface="Calibri" panose="020F0502020204030204" pitchFamily="34" charset="0"/>
              </a:rPr>
              <a:t> </a:t>
            </a:r>
            <a:r>
              <a:rPr lang="en-US" sz="1800" dirty="0" err="1">
                <a:effectLst/>
                <a:ea typeface="Calibri" panose="020F0502020204030204" pitchFamily="34" charset="0"/>
              </a:rPr>
              <a:t>mã</a:t>
            </a:r>
            <a:r>
              <a:rPr lang="en-US" sz="1800" dirty="0">
                <a:effectLst/>
                <a:ea typeface="Calibri" panose="020F0502020204030204" pitchFamily="34" charset="0"/>
              </a:rPr>
              <a:t> </a:t>
            </a:r>
            <a:r>
              <a:rPr lang="en-US" sz="1800" dirty="0" err="1">
                <a:effectLst/>
                <a:ea typeface="Calibri" panose="020F0502020204030204" pitchFamily="34" charset="0"/>
              </a:rPr>
              <a:t>độc</a:t>
            </a:r>
            <a:r>
              <a:rPr lang="en-US" sz="1800" dirty="0">
                <a:effectLst/>
                <a:ea typeface="Calibri" panose="020F0502020204030204" pitchFamily="34" charset="0"/>
              </a:rPr>
              <a:t> </a:t>
            </a:r>
            <a:r>
              <a:rPr lang="en-US" sz="1800" dirty="0" err="1">
                <a:effectLst/>
                <a:ea typeface="Calibri" panose="020F0502020204030204" pitchFamily="34" charset="0"/>
              </a:rPr>
              <a:t>hại</a:t>
            </a:r>
            <a:r>
              <a:rPr lang="en-US" sz="1800" dirty="0">
                <a:effectLst/>
                <a:ea typeface="Calibri" panose="020F0502020204030204" pitchFamily="34" charset="0"/>
              </a:rPr>
              <a:t> </a:t>
            </a:r>
            <a:r>
              <a:rPr lang="en-US" sz="1800" dirty="0" err="1">
                <a:effectLst/>
                <a:ea typeface="Calibri" panose="020F0502020204030204" pitchFamily="34" charset="0"/>
              </a:rPr>
              <a:t>thực</a:t>
            </a:r>
            <a:r>
              <a:rPr lang="en-US" sz="1800" dirty="0">
                <a:effectLst/>
                <a:ea typeface="Calibri" panose="020F0502020204030204" pitchFamily="34" charset="0"/>
              </a:rPr>
              <a:t> </a:t>
            </a:r>
            <a:r>
              <a:rPr lang="en-US" sz="1800" dirty="0" err="1">
                <a:effectLst/>
                <a:ea typeface="Calibri" panose="020F0502020204030204" pitchFamily="34" charset="0"/>
              </a:rPr>
              <a:t>thi</a:t>
            </a:r>
            <a:r>
              <a:rPr lang="en-US" sz="1800" dirty="0">
                <a:effectLst/>
                <a:ea typeface="Calibri" panose="020F0502020204030204" pitchFamily="34" charset="0"/>
              </a:rPr>
              <a:t> </a:t>
            </a:r>
            <a:r>
              <a:rPr lang="en-US" sz="1800" dirty="0" err="1">
                <a:effectLst/>
                <a:ea typeface="Calibri" panose="020F0502020204030204" pitchFamily="34" charset="0"/>
              </a:rPr>
              <a:t>từ</a:t>
            </a:r>
            <a:r>
              <a:rPr lang="en-US" sz="1800" dirty="0">
                <a:effectLst/>
                <a:ea typeface="Calibri" panose="020F0502020204030204" pitchFamily="34" charset="0"/>
              </a:rPr>
              <a:t> </a:t>
            </a:r>
            <a:r>
              <a:rPr lang="en-US" sz="1800" dirty="0" err="1">
                <a:effectLst/>
                <a:ea typeface="Calibri" panose="020F0502020204030204" pitchFamily="34" charset="0"/>
              </a:rPr>
              <a:t>các</a:t>
            </a:r>
            <a:r>
              <a:rPr lang="en-US" sz="1800" dirty="0">
                <a:effectLst/>
                <a:ea typeface="Calibri" panose="020F0502020204030204" pitchFamily="34" charset="0"/>
              </a:rPr>
              <a:t> </a:t>
            </a:r>
            <a:r>
              <a:rPr lang="en-US" sz="1800" dirty="0" err="1">
                <a:effectLst/>
                <a:ea typeface="Calibri" panose="020F0502020204030204" pitchFamily="34" charset="0"/>
              </a:rPr>
              <a:t>vùng</a:t>
            </a:r>
            <a:r>
              <a:rPr lang="en-US" sz="1800" dirty="0">
                <a:effectLst/>
                <a:ea typeface="Calibri" panose="020F0502020204030204" pitchFamily="34" charset="0"/>
              </a:rPr>
              <a:t> </a:t>
            </a:r>
            <a:r>
              <a:rPr lang="en-US" sz="1800" dirty="0" err="1">
                <a:effectLst/>
                <a:ea typeface="Calibri" panose="020F0502020204030204" pitchFamily="34" charset="0"/>
              </a:rPr>
              <a:t>bộ</a:t>
            </a:r>
            <a:r>
              <a:rPr lang="en-US" sz="1800" dirty="0">
                <a:effectLst/>
                <a:ea typeface="Calibri" panose="020F0502020204030204" pitchFamily="34" charset="0"/>
              </a:rPr>
              <a:t> </a:t>
            </a:r>
            <a:r>
              <a:rPr lang="en-US" sz="1800" dirty="0" err="1">
                <a:effectLst/>
                <a:ea typeface="Calibri" panose="020F0502020204030204" pitchFamily="34" charset="0"/>
              </a:rPr>
              <a:t>nhớ</a:t>
            </a:r>
            <a:r>
              <a:rPr lang="en-US" sz="1800" dirty="0">
                <a:effectLst/>
                <a:ea typeface="Calibri" panose="020F0502020204030204" pitchFamily="34" charset="0"/>
              </a:rPr>
              <a:t> </a:t>
            </a:r>
            <a:r>
              <a:rPr lang="en-US" sz="1800" dirty="0" err="1">
                <a:effectLst/>
                <a:ea typeface="Calibri" panose="020F0502020204030204" pitchFamily="34" charset="0"/>
              </a:rPr>
              <a:t>không</a:t>
            </a:r>
            <a:r>
              <a:rPr lang="en-US" sz="1800" dirty="0">
                <a:effectLst/>
                <a:ea typeface="Calibri" panose="020F0502020204030204" pitchFamily="34" charset="0"/>
              </a:rPr>
              <a:t> </a:t>
            </a:r>
            <a:r>
              <a:rPr lang="en-US" sz="1800" dirty="0" err="1">
                <a:effectLst/>
                <a:ea typeface="Calibri" panose="020F0502020204030204" pitchFamily="34" charset="0"/>
              </a:rPr>
              <a:t>được</a:t>
            </a:r>
            <a:r>
              <a:rPr lang="en-US" sz="1800" dirty="0">
                <a:effectLst/>
                <a:ea typeface="Calibri" panose="020F0502020204030204" pitchFamily="34" charset="0"/>
              </a:rPr>
              <a:t> </a:t>
            </a:r>
            <a:r>
              <a:rPr lang="en-US" sz="1800" dirty="0" err="1">
                <a:effectLst/>
                <a:ea typeface="Calibri" panose="020F0502020204030204" pitchFamily="34" charset="0"/>
              </a:rPr>
              <a:t>đánh</a:t>
            </a:r>
            <a:r>
              <a:rPr lang="en-US" sz="1800" dirty="0">
                <a:effectLst/>
                <a:ea typeface="Calibri" panose="020F0502020204030204" pitchFamily="34" charset="0"/>
              </a:rPr>
              <a:t> </a:t>
            </a:r>
            <a:r>
              <a:rPr lang="en-US" sz="1800" dirty="0" err="1">
                <a:effectLst/>
                <a:ea typeface="Calibri" panose="020F0502020204030204" pitchFamily="34" charset="0"/>
              </a:rPr>
              <a:t>dấu</a:t>
            </a:r>
            <a:r>
              <a:rPr lang="en-US" sz="1800" dirty="0">
                <a:effectLst/>
                <a:ea typeface="Calibri" panose="020F0502020204030204" pitchFamily="34" charset="0"/>
              </a:rPr>
              <a:t> </a:t>
            </a:r>
            <a:r>
              <a:rPr lang="en-US" sz="1800" dirty="0" err="1">
                <a:effectLst/>
                <a:ea typeface="Calibri" panose="020F0502020204030204" pitchFamily="34" charset="0"/>
              </a:rPr>
              <a:t>là</a:t>
            </a:r>
            <a:r>
              <a:rPr lang="en-US" sz="1800" dirty="0">
                <a:effectLst/>
                <a:ea typeface="Calibri" panose="020F0502020204030204" pitchFamily="34" charset="0"/>
              </a:rPr>
              <a:t> </a:t>
            </a:r>
            <a:r>
              <a:rPr lang="en-US" sz="1800" dirty="0" err="1">
                <a:effectLst/>
                <a:ea typeface="Calibri" panose="020F0502020204030204" pitchFamily="34" charset="0"/>
              </a:rPr>
              <a:t>có</a:t>
            </a:r>
            <a:r>
              <a:rPr lang="en-US" sz="1800" dirty="0">
                <a:effectLst/>
                <a:ea typeface="Calibri" panose="020F0502020204030204" pitchFamily="34" charset="0"/>
              </a:rPr>
              <a:t> </a:t>
            </a:r>
            <a:r>
              <a:rPr lang="en-US" sz="1800" dirty="0" err="1">
                <a:effectLst/>
                <a:ea typeface="Calibri" panose="020F0502020204030204" pitchFamily="34" charset="0"/>
              </a:rPr>
              <a:t>thể</a:t>
            </a:r>
            <a:r>
              <a:rPr lang="en-US" sz="1800" dirty="0">
                <a:effectLst/>
                <a:ea typeface="Calibri" panose="020F0502020204030204" pitchFamily="34" charset="0"/>
              </a:rPr>
              <a:t> </a:t>
            </a:r>
            <a:r>
              <a:rPr lang="en-US" sz="1800" dirty="0" err="1">
                <a:effectLst/>
                <a:ea typeface="Calibri" panose="020F0502020204030204" pitchFamily="34" charset="0"/>
              </a:rPr>
              <a:t>thực</a:t>
            </a:r>
            <a:r>
              <a:rPr lang="en-US" sz="1800" dirty="0">
                <a:effectLst/>
                <a:ea typeface="Calibri" panose="020F0502020204030204" pitchFamily="34" charset="0"/>
              </a:rPr>
              <a:t> </a:t>
            </a:r>
            <a:r>
              <a:rPr lang="en-US" sz="1800" dirty="0" err="1">
                <a:effectLst/>
                <a:ea typeface="Calibri" panose="020F0502020204030204" pitchFamily="34" charset="0"/>
              </a:rPr>
              <a:t>thi</a:t>
            </a:r>
            <a:r>
              <a:rPr lang="en-US" sz="1800" dirty="0">
                <a:effectLst/>
                <a:ea typeface="Calibri" panose="020F0502020204030204" pitchFamily="34" charset="0"/>
              </a:rPr>
              <a:t> (executable). </a:t>
            </a:r>
          </a:p>
          <a:p>
            <a:pPr marL="342900" lvl="0" indent="-342900" algn="just">
              <a:lnSpc>
                <a:spcPct val="100000"/>
              </a:lnSpc>
              <a:buFont typeface="Symbol" panose="05050102010706020507" pitchFamily="18" charset="2"/>
              <a:buChar char=""/>
            </a:pPr>
            <a:endParaRPr lang="en-US" sz="1800" dirty="0">
              <a:effectLst/>
              <a:ea typeface="Calibri" panose="020F0502020204030204" pitchFamily="34" charset="0"/>
            </a:endParaRPr>
          </a:p>
          <a:p>
            <a:pPr marL="342900" lvl="0" indent="-342900" algn="just">
              <a:lnSpc>
                <a:spcPct val="100000"/>
              </a:lnSpc>
              <a:buFont typeface="Symbol" panose="05050102010706020507" pitchFamily="18" charset="2"/>
              <a:buChar char=""/>
            </a:pPr>
            <a:endParaRPr lang="en-US" sz="2000" dirty="0"/>
          </a:p>
        </p:txBody>
      </p:sp>
      <p:sp>
        <p:nvSpPr>
          <p:cNvPr id="4" name="Slide Number Placeholder 3">
            <a:extLst>
              <a:ext uri="{FF2B5EF4-FFF2-40B4-BE49-F238E27FC236}">
                <a16:creationId xmlns:a16="http://schemas.microsoft.com/office/drawing/2014/main" id="{A1A69A12-A6D2-1EB5-409C-77CB3BF9095F}"/>
              </a:ext>
            </a:extLst>
          </p:cNvPr>
          <p:cNvSpPr>
            <a:spLocks noGrp="1"/>
          </p:cNvSpPr>
          <p:nvPr>
            <p:ph type="sldNum" sz="quarter" idx="12"/>
          </p:nvPr>
        </p:nvSpPr>
        <p:spPr/>
        <p:txBody>
          <a:bodyPr/>
          <a:lstStyle/>
          <a:p>
            <a:fld id="{B487F271-60DF-4592-BB7F-B45BB4441AA9}" type="slidenum">
              <a:rPr lang="en-US" smtClean="0"/>
              <a:pPr/>
              <a:t>15</a:t>
            </a:fld>
            <a:endParaRPr lang="en-US" dirty="0"/>
          </a:p>
        </p:txBody>
      </p:sp>
      <p:sp>
        <p:nvSpPr>
          <p:cNvPr id="5" name="Rectangle 4">
            <a:extLst>
              <a:ext uri="{FF2B5EF4-FFF2-40B4-BE49-F238E27FC236}">
                <a16:creationId xmlns:a16="http://schemas.microsoft.com/office/drawing/2014/main" id="{D3A3055E-F956-D4EB-6AB2-90A8018F5DEE}"/>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52796C9-2524-A782-707B-F2DF8A7D16AF}"/>
              </a:ext>
            </a:extLst>
          </p:cNvPr>
          <p:cNvSpPr txBox="1">
            <a:spLocks/>
          </p:cNvSpPr>
          <p:nvPr/>
        </p:nvSpPr>
        <p:spPr>
          <a:xfrm>
            <a:off x="891481" y="917776"/>
            <a:ext cx="4943262"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err="1">
                <a:solidFill>
                  <a:schemeClr val="tx1"/>
                </a:solidFill>
              </a:rPr>
              <a:t>Các</a:t>
            </a:r>
            <a:r>
              <a:rPr lang="en-US" sz="2500" dirty="0">
                <a:solidFill>
                  <a:schemeClr val="tx1"/>
                </a:solidFill>
              </a:rPr>
              <a:t> </a:t>
            </a:r>
            <a:r>
              <a:rPr lang="en-US" sz="2500" dirty="0" err="1">
                <a:solidFill>
                  <a:schemeClr val="tx1"/>
                </a:solidFill>
              </a:rPr>
              <a:t>trình</a:t>
            </a:r>
            <a:r>
              <a:rPr lang="en-US" sz="2500" dirty="0">
                <a:solidFill>
                  <a:schemeClr val="tx1"/>
                </a:solidFill>
              </a:rPr>
              <a:t> </a:t>
            </a:r>
            <a:r>
              <a:rPr lang="en-US" sz="2500" dirty="0" err="1">
                <a:solidFill>
                  <a:schemeClr val="tx1"/>
                </a:solidFill>
              </a:rPr>
              <a:t>đóng</a:t>
            </a:r>
            <a:r>
              <a:rPr lang="en-US" sz="2500" dirty="0">
                <a:solidFill>
                  <a:schemeClr val="tx1"/>
                </a:solidFill>
              </a:rPr>
              <a:t> </a:t>
            </a:r>
            <a:r>
              <a:rPr lang="en-US" sz="2500" dirty="0" err="1">
                <a:solidFill>
                  <a:schemeClr val="tx1"/>
                </a:solidFill>
              </a:rPr>
              <a:t>gói</a:t>
            </a:r>
            <a:r>
              <a:rPr lang="en-US" sz="2500" dirty="0">
                <a:solidFill>
                  <a:schemeClr val="tx1"/>
                </a:solidFill>
              </a:rPr>
              <a:t> </a:t>
            </a:r>
            <a:r>
              <a:rPr lang="en-US" sz="2500" dirty="0" err="1">
                <a:solidFill>
                  <a:schemeClr val="tx1"/>
                </a:solidFill>
              </a:rPr>
              <a:t>phổ</a:t>
            </a:r>
            <a:r>
              <a:rPr lang="en-US" sz="2500" dirty="0">
                <a:solidFill>
                  <a:schemeClr val="tx1"/>
                </a:solidFill>
              </a:rPr>
              <a:t> </a:t>
            </a:r>
            <a:r>
              <a:rPr lang="en-US" sz="2500" dirty="0" err="1">
                <a:solidFill>
                  <a:schemeClr val="tx1"/>
                </a:solidFill>
              </a:rPr>
              <a:t>biến</a:t>
            </a:r>
            <a:endParaRPr lang="en-US" sz="2500" dirty="0">
              <a:solidFill>
                <a:schemeClr val="tx1"/>
              </a:solidFill>
            </a:endParaRPr>
          </a:p>
        </p:txBody>
      </p:sp>
      <p:sp>
        <p:nvSpPr>
          <p:cNvPr id="6" name="Content Placeholder 2">
            <a:extLst>
              <a:ext uri="{FF2B5EF4-FFF2-40B4-BE49-F238E27FC236}">
                <a16:creationId xmlns:a16="http://schemas.microsoft.com/office/drawing/2014/main" id="{E8C6877B-0974-1E0F-9FDB-380BA2416B90}"/>
              </a:ext>
            </a:extLst>
          </p:cNvPr>
          <p:cNvSpPr txBox="1">
            <a:spLocks/>
          </p:cNvSpPr>
          <p:nvPr/>
        </p:nvSpPr>
        <p:spPr>
          <a:xfrm>
            <a:off x="4572000" y="2139382"/>
            <a:ext cx="4466264" cy="41634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800" b="1" dirty="0" err="1">
                <a:ea typeface="Calibri" panose="020F0502020204030204" pitchFamily="34" charset="0"/>
              </a:rPr>
              <a:t>Nhược</a:t>
            </a:r>
            <a:r>
              <a:rPr lang="en-US" sz="1800" b="1" dirty="0">
                <a:ea typeface="Calibri" panose="020F0502020204030204" pitchFamily="34" charset="0"/>
              </a:rPr>
              <a:t> </a:t>
            </a:r>
            <a:r>
              <a:rPr lang="en-US" sz="1800" b="1" dirty="0" err="1">
                <a:ea typeface="Calibri" panose="020F0502020204030204" pitchFamily="34" charset="0"/>
              </a:rPr>
              <a:t>điểm</a:t>
            </a:r>
            <a:endParaRPr lang="en-US" sz="1800" b="1" dirty="0">
              <a:ea typeface="Calibri" panose="020F0502020204030204" pitchFamily="34" charset="0"/>
            </a:endParaRPr>
          </a:p>
          <a:p>
            <a:pPr algn="just">
              <a:lnSpc>
                <a:spcPct val="100000"/>
              </a:lnSpc>
            </a:pPr>
            <a:r>
              <a:rPr lang="en-US" sz="1800" dirty="0" err="1">
                <a:effectLst/>
                <a:ea typeface="Calibri" panose="020F0502020204030204" pitchFamily="34" charset="0"/>
              </a:rPr>
              <a:t>Không</a:t>
            </a:r>
            <a:r>
              <a:rPr lang="en-US" sz="1800" dirty="0">
                <a:effectLst/>
                <a:ea typeface="Calibri" panose="020F0502020204030204" pitchFamily="34" charset="0"/>
              </a:rPr>
              <a:t> </a:t>
            </a:r>
            <a:r>
              <a:rPr lang="en-US" sz="1800" dirty="0" err="1">
                <a:effectLst/>
                <a:ea typeface="Calibri" panose="020F0502020204030204" pitchFamily="34" charset="0"/>
              </a:rPr>
              <a:t>có</a:t>
            </a:r>
            <a:r>
              <a:rPr lang="en-US" sz="1800" dirty="0">
                <a:effectLst/>
                <a:ea typeface="Calibri" panose="020F0502020204030204" pitchFamily="34" charset="0"/>
              </a:rPr>
              <a:t> </a:t>
            </a:r>
            <a:r>
              <a:rPr lang="en-US" sz="1800" dirty="0" err="1">
                <a:effectLst/>
                <a:ea typeface="Calibri" panose="020F0502020204030204" pitchFamily="34" charset="0"/>
              </a:rPr>
              <a:t>trình</a:t>
            </a:r>
            <a:r>
              <a:rPr lang="en-US" sz="1800" dirty="0">
                <a:effectLst/>
                <a:ea typeface="Calibri" panose="020F0502020204030204" pitchFamily="34" charset="0"/>
              </a:rPr>
              <a:t> </a:t>
            </a:r>
            <a:r>
              <a:rPr lang="en-US" sz="1800" dirty="0" err="1">
                <a:effectLst/>
                <a:ea typeface="Calibri" panose="020F0502020204030204" pitchFamily="34" charset="0"/>
              </a:rPr>
              <a:t>giải</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a:t>
            </a:r>
          </a:p>
          <a:p>
            <a:pPr algn="just">
              <a:lnSpc>
                <a:spcPct val="100000"/>
              </a:lnSpc>
            </a:pPr>
            <a:r>
              <a:rPr lang="en-US" sz="1800" dirty="0" err="1">
                <a:effectLst/>
                <a:ea typeface="Calibri" panose="020F0502020204030204" pitchFamily="34" charset="0"/>
              </a:rPr>
              <a:t>Chưa</a:t>
            </a:r>
            <a:r>
              <a:rPr lang="en-US" sz="1800" dirty="0">
                <a:effectLst/>
                <a:ea typeface="Calibri" panose="020F0502020204030204" pitchFamily="34" charset="0"/>
              </a:rPr>
              <a:t> </a:t>
            </a:r>
            <a:r>
              <a:rPr lang="en-US" sz="1800" dirty="0" err="1">
                <a:effectLst/>
                <a:ea typeface="Calibri" panose="020F0502020204030204" pitchFamily="34" charset="0"/>
              </a:rPr>
              <a:t>hỗ</a:t>
            </a:r>
            <a:r>
              <a:rPr lang="en-US" sz="1800" dirty="0">
                <a:effectLst/>
                <a:ea typeface="Calibri" panose="020F0502020204030204" pitchFamily="34" charset="0"/>
              </a:rPr>
              <a:t> </a:t>
            </a:r>
            <a:r>
              <a:rPr lang="en-US" sz="1800" dirty="0" err="1">
                <a:effectLst/>
                <a:ea typeface="Calibri" panose="020F0502020204030204" pitchFamily="34" charset="0"/>
              </a:rPr>
              <a:t>trợ</a:t>
            </a:r>
            <a:r>
              <a:rPr lang="en-US" sz="1800" dirty="0">
                <a:effectLst/>
                <a:ea typeface="Calibri" panose="020F0502020204030204" pitchFamily="34" charset="0"/>
              </a:rPr>
              <a:t> PE+ (PE64), </a:t>
            </a:r>
            <a:r>
              <a:rPr lang="en-US" sz="1800" dirty="0" err="1">
                <a:effectLst/>
                <a:ea typeface="Calibri" panose="020F0502020204030204" pitchFamily="34" charset="0"/>
              </a:rPr>
              <a:t>tức</a:t>
            </a:r>
            <a:r>
              <a:rPr lang="en-US" sz="1800" dirty="0">
                <a:effectLst/>
                <a:ea typeface="Calibri" panose="020F0502020204030204" pitchFamily="34" charset="0"/>
              </a:rPr>
              <a:t> </a:t>
            </a:r>
            <a:r>
              <a:rPr lang="en-US" sz="1800" dirty="0" err="1">
                <a:effectLst/>
                <a:ea typeface="Calibri" panose="020F0502020204030204" pitchFamily="34" charset="0"/>
              </a:rPr>
              <a:t>là</a:t>
            </a:r>
            <a:r>
              <a:rPr lang="en-US" sz="1800" dirty="0">
                <a:effectLst/>
                <a:ea typeface="Calibri" panose="020F0502020204030204" pitchFamily="34" charset="0"/>
              </a:rPr>
              <a:t> </a:t>
            </a:r>
            <a:r>
              <a:rPr lang="en-US" sz="1800" dirty="0" err="1">
                <a:effectLst/>
                <a:ea typeface="Calibri" panose="020F0502020204030204" pitchFamily="34" charset="0"/>
              </a:rPr>
              <a:t>các</a:t>
            </a:r>
            <a:r>
              <a:rPr lang="en-US" sz="1800" dirty="0">
                <a:effectLst/>
                <a:ea typeface="Calibri" panose="020F0502020204030204" pitchFamily="34" charset="0"/>
              </a:rPr>
              <a:t> </a:t>
            </a:r>
            <a:r>
              <a:rPr lang="en-US" sz="1800" dirty="0" err="1">
                <a:effectLst/>
                <a:ea typeface="Calibri" panose="020F0502020204030204" pitchFamily="34" charset="0"/>
              </a:rPr>
              <a:t>tệp</a:t>
            </a:r>
            <a:r>
              <a:rPr lang="en-US" sz="1800" dirty="0">
                <a:effectLst/>
                <a:ea typeface="Calibri" panose="020F0502020204030204" pitchFamily="34" charset="0"/>
              </a:rPr>
              <a:t> </a:t>
            </a:r>
            <a:r>
              <a:rPr lang="en-US" sz="1800" dirty="0" err="1">
                <a:effectLst/>
                <a:ea typeface="Calibri" panose="020F0502020204030204" pitchFamily="34" charset="0"/>
              </a:rPr>
              <a:t>thực</a:t>
            </a:r>
            <a:r>
              <a:rPr lang="en-US" sz="1800" dirty="0">
                <a:effectLst/>
                <a:ea typeface="Calibri" panose="020F0502020204030204" pitchFamily="34" charset="0"/>
              </a:rPr>
              <a:t> </a:t>
            </a:r>
            <a:r>
              <a:rPr lang="en-US" sz="1800" dirty="0" err="1">
                <a:effectLst/>
                <a:ea typeface="Calibri" panose="020F0502020204030204" pitchFamily="34" charset="0"/>
              </a:rPr>
              <a:t>thi</a:t>
            </a:r>
            <a:r>
              <a:rPr lang="en-US" sz="1800" dirty="0">
                <a:effectLst/>
                <a:ea typeface="Calibri" panose="020F0502020204030204" pitchFamily="34" charset="0"/>
              </a:rPr>
              <a:t> 64-bit</a:t>
            </a:r>
            <a:endParaRPr lang="en-US" sz="1800" dirty="0">
              <a:ea typeface="Calibri" panose="020F0502020204030204" pitchFamily="34" charset="0"/>
            </a:endParaRPr>
          </a:p>
          <a:p>
            <a:pPr algn="just">
              <a:lnSpc>
                <a:spcPct val="100000"/>
              </a:lnSpc>
            </a:pPr>
            <a:r>
              <a:rPr lang="en-US" sz="1800" dirty="0" err="1">
                <a:effectLst/>
                <a:ea typeface="Calibri" panose="020F0502020204030204" pitchFamily="34" charset="0"/>
              </a:rPr>
              <a:t>Mặc</a:t>
            </a:r>
            <a:r>
              <a:rPr lang="en-US" sz="1800" dirty="0">
                <a:effectLst/>
                <a:ea typeface="Calibri" panose="020F0502020204030204" pitchFamily="34" charset="0"/>
              </a:rPr>
              <a:t> </a:t>
            </a:r>
            <a:r>
              <a:rPr lang="en-US" sz="1800" dirty="0" err="1">
                <a:effectLst/>
                <a:ea typeface="Calibri" panose="020F0502020204030204" pitchFamily="34" charset="0"/>
              </a:rPr>
              <a:t>dù</a:t>
            </a:r>
            <a:r>
              <a:rPr lang="en-US" sz="1800" dirty="0">
                <a:effectLst/>
                <a:ea typeface="Calibri" panose="020F0502020204030204" pitchFamily="34" charset="0"/>
              </a:rPr>
              <a:t> </a:t>
            </a:r>
            <a:r>
              <a:rPr lang="en-US" sz="1800" dirty="0" err="1">
                <a:effectLst/>
                <a:ea typeface="Calibri" panose="020F0502020204030204" pitchFamily="34" charset="0"/>
              </a:rPr>
              <a:t>cung</a:t>
            </a:r>
            <a:r>
              <a:rPr lang="en-US" sz="1800" dirty="0">
                <a:effectLst/>
                <a:ea typeface="Calibri" panose="020F0502020204030204" pitchFamily="34" charset="0"/>
              </a:rPr>
              <a:t> </a:t>
            </a:r>
            <a:r>
              <a:rPr lang="en-US" sz="1800" dirty="0" err="1">
                <a:effectLst/>
                <a:ea typeface="Calibri" panose="020F0502020204030204" pitchFamily="34" charset="0"/>
              </a:rPr>
              <a:t>cấp</a:t>
            </a:r>
            <a:r>
              <a:rPr lang="en-US" sz="1800" dirty="0">
                <a:effectLst/>
                <a:ea typeface="Calibri" panose="020F0502020204030204" pitchFamily="34" charset="0"/>
              </a:rPr>
              <a:t> </a:t>
            </a:r>
            <a:r>
              <a:rPr lang="en-US" sz="1800" dirty="0" err="1">
                <a:effectLst/>
                <a:ea typeface="Calibri" panose="020F0502020204030204" pitchFamily="34" charset="0"/>
              </a:rPr>
              <a:t>nhiều</a:t>
            </a:r>
            <a:r>
              <a:rPr lang="en-US" sz="1800" dirty="0">
                <a:effectLst/>
                <a:ea typeface="Calibri" panose="020F0502020204030204" pitchFamily="34" charset="0"/>
              </a:rPr>
              <a:t> plug-in, </a:t>
            </a:r>
            <a:r>
              <a:rPr lang="en-US" sz="1800" dirty="0" err="1">
                <a:effectLst/>
                <a:ea typeface="Calibri" panose="020F0502020204030204" pitchFamily="34" charset="0"/>
              </a:rPr>
              <a:t>việc</a:t>
            </a:r>
            <a:r>
              <a:rPr lang="en-US" sz="1800" dirty="0">
                <a:effectLst/>
                <a:ea typeface="Calibri" panose="020F0502020204030204" pitchFamily="34" charset="0"/>
              </a:rPr>
              <a:t> </a:t>
            </a:r>
            <a:r>
              <a:rPr lang="en-US" sz="1800" dirty="0" err="1">
                <a:effectLst/>
                <a:ea typeface="Calibri" panose="020F0502020204030204" pitchFamily="34" charset="0"/>
              </a:rPr>
              <a:t>tích</a:t>
            </a:r>
            <a:r>
              <a:rPr lang="en-US" sz="1800" dirty="0">
                <a:effectLst/>
                <a:ea typeface="Calibri" panose="020F0502020204030204" pitchFamily="34" charset="0"/>
              </a:rPr>
              <a:t> </a:t>
            </a:r>
            <a:r>
              <a:rPr lang="en-US" sz="1800" dirty="0" err="1">
                <a:effectLst/>
                <a:ea typeface="Calibri" panose="020F0502020204030204" pitchFamily="34" charset="0"/>
              </a:rPr>
              <a:t>hợp</a:t>
            </a:r>
            <a:r>
              <a:rPr lang="en-US" sz="1800" dirty="0">
                <a:effectLst/>
                <a:ea typeface="Calibri" panose="020F0502020204030204" pitchFamily="34" charset="0"/>
              </a:rPr>
              <a:t> </a:t>
            </a:r>
            <a:r>
              <a:rPr lang="en-US" sz="1800" dirty="0" err="1">
                <a:effectLst/>
                <a:ea typeface="Calibri" panose="020F0502020204030204" pitchFamily="34" charset="0"/>
              </a:rPr>
              <a:t>và</a:t>
            </a:r>
            <a:r>
              <a:rPr lang="en-US" sz="1800" dirty="0">
                <a:effectLst/>
                <a:ea typeface="Calibri" panose="020F0502020204030204" pitchFamily="34" charset="0"/>
              </a:rPr>
              <a:t> </a:t>
            </a:r>
            <a:r>
              <a:rPr lang="en-US" sz="1800" dirty="0" err="1">
                <a:effectLst/>
                <a:ea typeface="Calibri" panose="020F0502020204030204" pitchFamily="34" charset="0"/>
              </a:rPr>
              <a:t>tối</a:t>
            </a:r>
            <a:r>
              <a:rPr lang="en-US" sz="1800" dirty="0">
                <a:effectLst/>
                <a:ea typeface="Calibri" panose="020F0502020204030204" pitchFamily="34" charset="0"/>
              </a:rPr>
              <a:t> </a:t>
            </a:r>
            <a:r>
              <a:rPr lang="en-US" sz="1800" dirty="0" err="1">
                <a:effectLst/>
                <a:ea typeface="Calibri" panose="020F0502020204030204" pitchFamily="34" charset="0"/>
              </a:rPr>
              <a:t>ưu</a:t>
            </a:r>
            <a:r>
              <a:rPr lang="en-US" sz="1800" dirty="0">
                <a:effectLst/>
                <a:ea typeface="Calibri" panose="020F0502020204030204" pitchFamily="34" charset="0"/>
              </a:rPr>
              <a:t> </a:t>
            </a:r>
            <a:r>
              <a:rPr lang="en-US" sz="1800" dirty="0" err="1">
                <a:effectLst/>
                <a:ea typeface="Calibri" panose="020F0502020204030204" pitchFamily="34" charset="0"/>
              </a:rPr>
              <a:t>hóa</a:t>
            </a:r>
            <a:r>
              <a:rPr lang="en-US" sz="1800" dirty="0">
                <a:effectLst/>
                <a:ea typeface="Calibri" panose="020F0502020204030204" pitchFamily="34" charset="0"/>
              </a:rPr>
              <a:t> </a:t>
            </a:r>
            <a:r>
              <a:rPr lang="en-US" sz="1800" dirty="0" err="1">
                <a:effectLst/>
                <a:ea typeface="Calibri" panose="020F0502020204030204" pitchFamily="34" charset="0"/>
              </a:rPr>
              <a:t>các</a:t>
            </a:r>
            <a:r>
              <a:rPr lang="en-US" sz="1800" dirty="0">
                <a:effectLst/>
                <a:ea typeface="Calibri" panose="020F0502020204030204" pitchFamily="34" charset="0"/>
              </a:rPr>
              <a:t> plug-in </a:t>
            </a:r>
            <a:r>
              <a:rPr lang="en-US" sz="1800" dirty="0" err="1">
                <a:effectLst/>
                <a:ea typeface="Calibri" panose="020F0502020204030204" pitchFamily="34" charset="0"/>
              </a:rPr>
              <a:t>này</a:t>
            </a:r>
            <a:r>
              <a:rPr lang="en-US" sz="1800" dirty="0">
                <a:effectLst/>
                <a:ea typeface="Calibri" panose="020F0502020204030204" pitchFamily="34" charset="0"/>
              </a:rPr>
              <a:t> </a:t>
            </a:r>
            <a:r>
              <a:rPr lang="en-US" sz="1800" dirty="0" err="1">
                <a:effectLst/>
                <a:ea typeface="Calibri" panose="020F0502020204030204" pitchFamily="34" charset="0"/>
              </a:rPr>
              <a:t>có</a:t>
            </a:r>
            <a:r>
              <a:rPr lang="en-US" sz="1800" dirty="0">
                <a:effectLst/>
                <a:ea typeface="Calibri" panose="020F0502020204030204" pitchFamily="34" charset="0"/>
              </a:rPr>
              <a:t> </a:t>
            </a:r>
            <a:r>
              <a:rPr lang="en-US" sz="1800" dirty="0" err="1">
                <a:effectLst/>
                <a:ea typeface="Calibri" panose="020F0502020204030204" pitchFamily="34" charset="0"/>
              </a:rPr>
              <a:t>thể</a:t>
            </a:r>
            <a:r>
              <a:rPr lang="en-US" sz="1800" dirty="0">
                <a:effectLst/>
                <a:ea typeface="Calibri" panose="020F0502020204030204" pitchFamily="34" charset="0"/>
              </a:rPr>
              <a:t> </a:t>
            </a:r>
            <a:r>
              <a:rPr lang="en-US" sz="1800" dirty="0" err="1">
                <a:effectLst/>
                <a:ea typeface="Calibri" panose="020F0502020204030204" pitchFamily="34" charset="0"/>
              </a:rPr>
              <a:t>yêu</a:t>
            </a:r>
            <a:r>
              <a:rPr lang="en-US" sz="1800" dirty="0">
                <a:effectLst/>
                <a:ea typeface="Calibri" panose="020F0502020204030204" pitchFamily="34" charset="0"/>
              </a:rPr>
              <a:t> </a:t>
            </a:r>
            <a:r>
              <a:rPr lang="en-US" sz="1800" dirty="0" err="1">
                <a:effectLst/>
                <a:ea typeface="Calibri" panose="020F0502020204030204" pitchFamily="34" charset="0"/>
              </a:rPr>
              <a:t>cầu</a:t>
            </a:r>
            <a:r>
              <a:rPr lang="en-US" sz="1800" dirty="0">
                <a:effectLst/>
                <a:ea typeface="Calibri" panose="020F0502020204030204" pitchFamily="34" charset="0"/>
              </a:rPr>
              <a:t> </a:t>
            </a:r>
            <a:r>
              <a:rPr lang="en-US" sz="1800" dirty="0" err="1">
                <a:effectLst/>
                <a:ea typeface="Calibri" panose="020F0502020204030204" pitchFamily="34" charset="0"/>
              </a:rPr>
              <a:t>kiến</a:t>
            </a:r>
            <a:r>
              <a:rPr lang="en-US" sz="1800" dirty="0">
                <a:effectLst/>
                <a:ea typeface="Calibri" panose="020F0502020204030204" pitchFamily="34" charset="0"/>
              </a:rPr>
              <a:t> </a:t>
            </a:r>
            <a:r>
              <a:rPr lang="en-US" sz="1800" dirty="0" err="1">
                <a:effectLst/>
                <a:ea typeface="Calibri" panose="020F0502020204030204" pitchFamily="34" charset="0"/>
              </a:rPr>
              <a:t>thức</a:t>
            </a:r>
            <a:r>
              <a:rPr lang="en-US" sz="1800" dirty="0">
                <a:effectLst/>
                <a:ea typeface="Calibri" panose="020F0502020204030204" pitchFamily="34" charset="0"/>
              </a:rPr>
              <a:t> </a:t>
            </a:r>
            <a:r>
              <a:rPr lang="en-US" sz="1800" dirty="0" err="1">
                <a:effectLst/>
                <a:ea typeface="Calibri" panose="020F0502020204030204" pitchFamily="34" charset="0"/>
              </a:rPr>
              <a:t>kỹ</a:t>
            </a:r>
            <a:r>
              <a:rPr lang="en-US" sz="1800" dirty="0">
                <a:effectLst/>
                <a:ea typeface="Calibri" panose="020F0502020204030204" pitchFamily="34" charset="0"/>
              </a:rPr>
              <a:t> </a:t>
            </a:r>
            <a:r>
              <a:rPr lang="en-US" sz="1800" dirty="0" err="1">
                <a:effectLst/>
                <a:ea typeface="Calibri" panose="020F0502020204030204" pitchFamily="34" charset="0"/>
              </a:rPr>
              <a:t>thuật</a:t>
            </a:r>
            <a:r>
              <a:rPr lang="en-US" sz="1800" dirty="0">
                <a:effectLst/>
                <a:ea typeface="Calibri" panose="020F0502020204030204" pitchFamily="34" charset="0"/>
              </a:rPr>
              <a:t> </a:t>
            </a:r>
            <a:r>
              <a:rPr lang="en-US" sz="1800" dirty="0" err="1">
                <a:effectLst/>
                <a:ea typeface="Calibri" panose="020F0502020204030204" pitchFamily="34" charset="0"/>
              </a:rPr>
              <a:t>sâu</a:t>
            </a:r>
            <a:r>
              <a:rPr lang="en-US" sz="1800" dirty="0">
                <a:effectLst/>
                <a:ea typeface="Calibri" panose="020F0502020204030204" pitchFamily="34" charset="0"/>
              </a:rPr>
              <a:t>.</a:t>
            </a:r>
          </a:p>
          <a:p>
            <a:pPr algn="just">
              <a:lnSpc>
                <a:spcPct val="100000"/>
              </a:lnSpc>
            </a:pPr>
            <a:endParaRPr lang="en-US" sz="1800" dirty="0">
              <a:effectLst/>
              <a:ea typeface="Calibri" panose="020F0502020204030204" pitchFamily="34" charset="0"/>
            </a:endParaRPr>
          </a:p>
          <a:p>
            <a:pPr algn="just">
              <a:lnSpc>
                <a:spcPct val="100000"/>
              </a:lnSpc>
            </a:pPr>
            <a:endParaRPr lang="en-US" sz="2000" dirty="0"/>
          </a:p>
        </p:txBody>
      </p:sp>
      <p:sp>
        <p:nvSpPr>
          <p:cNvPr id="8" name="Title 1">
            <a:extLst>
              <a:ext uri="{FF2B5EF4-FFF2-40B4-BE49-F238E27FC236}">
                <a16:creationId xmlns:a16="http://schemas.microsoft.com/office/drawing/2014/main" id="{8FDECFB9-655D-F6D2-A613-B9923F056160}"/>
              </a:ext>
            </a:extLst>
          </p:cNvPr>
          <p:cNvSpPr txBox="1">
            <a:spLocks/>
          </p:cNvSpPr>
          <p:nvPr/>
        </p:nvSpPr>
        <p:spPr>
          <a:xfrm>
            <a:off x="3626832" y="1429745"/>
            <a:ext cx="1890335" cy="635474"/>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err="1">
                <a:solidFill>
                  <a:schemeClr val="tx1"/>
                </a:solidFill>
              </a:rPr>
              <a:t>PECompact</a:t>
            </a:r>
            <a:endParaRPr lang="en-US" sz="2500" dirty="0">
              <a:solidFill>
                <a:schemeClr val="tx1"/>
              </a:solidFill>
            </a:endParaRPr>
          </a:p>
        </p:txBody>
      </p:sp>
    </p:spTree>
    <p:extLst>
      <p:ext uri="{BB962C8B-B14F-4D97-AF65-F5344CB8AC3E}">
        <p14:creationId xmlns:p14="http://schemas.microsoft.com/office/powerpoint/2010/main" val="1870309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4E8E9-C665-0ED5-92C1-8F5EC85EE9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C3DFEC-992E-281B-5307-B235C23ACCBA}"/>
              </a:ext>
            </a:extLst>
          </p:cNvPr>
          <p:cNvSpPr>
            <a:spLocks noGrp="1"/>
          </p:cNvSpPr>
          <p:nvPr>
            <p:ph type="title"/>
          </p:nvPr>
        </p:nvSpPr>
        <p:spPr/>
        <p:txBody>
          <a:bodyPr>
            <a:normAutofit fontScale="90000"/>
          </a:bodyPr>
          <a:lstStyle/>
          <a:p>
            <a:pPr marL="292735" indent="-292735" defTabSz="385571">
              <a:spcBef>
                <a:spcPts val="2700"/>
              </a:spcBef>
              <a:defRPr sz="1800"/>
            </a:pPr>
            <a:r>
              <a:rPr lang="vi-VN" sz="3200" b="1" dirty="0">
                <a:solidFill>
                  <a:srgbClr val="FF0000"/>
                </a:solidFill>
              </a:rPr>
              <a:t>Phần II:</a:t>
            </a:r>
            <a:r>
              <a:rPr lang="en-US" sz="3200" b="1" dirty="0">
                <a:solidFill>
                  <a:srgbClr val="FF0000"/>
                </a:solidFill>
              </a:rPr>
              <a:t> </a:t>
            </a:r>
            <a:r>
              <a:rPr lang="en-US" sz="3200" b="1" dirty="0" err="1">
                <a:solidFill>
                  <a:srgbClr val="FF0000"/>
                </a:solidFill>
              </a:rPr>
              <a:t>Cơ</a:t>
            </a:r>
            <a:r>
              <a:rPr lang="en-US" sz="3200" b="1" dirty="0">
                <a:solidFill>
                  <a:srgbClr val="FF0000"/>
                </a:solidFill>
              </a:rPr>
              <a:t> </a:t>
            </a:r>
            <a:r>
              <a:rPr lang="en-US" sz="3200" b="1" dirty="0" err="1">
                <a:solidFill>
                  <a:srgbClr val="FF0000"/>
                </a:solidFill>
              </a:rPr>
              <a:t>sở</a:t>
            </a:r>
            <a:r>
              <a:rPr lang="en-US" sz="3200" b="1" dirty="0">
                <a:solidFill>
                  <a:srgbClr val="FF0000"/>
                </a:solidFill>
              </a:rPr>
              <a:t> </a:t>
            </a:r>
            <a:r>
              <a:rPr lang="en-US" sz="3200" b="1" dirty="0" err="1">
                <a:solidFill>
                  <a:srgbClr val="FF0000"/>
                </a:solidFill>
              </a:rPr>
              <a:t>lý</a:t>
            </a:r>
            <a:r>
              <a:rPr lang="en-US" sz="3200" b="1" dirty="0">
                <a:solidFill>
                  <a:srgbClr val="FF0000"/>
                </a:solidFill>
              </a:rPr>
              <a:t> </a:t>
            </a:r>
            <a:r>
              <a:rPr lang="en-US" sz="3200" b="1" dirty="0" err="1">
                <a:solidFill>
                  <a:srgbClr val="FF0000"/>
                </a:solidFill>
              </a:rPr>
              <a:t>thuyết</a:t>
            </a:r>
            <a:endParaRPr lang="en-US" sz="3200" b="1" dirty="0">
              <a:solidFill>
                <a:srgbClr val="FF0000"/>
              </a:solidFill>
            </a:endParaRPr>
          </a:p>
        </p:txBody>
      </p:sp>
      <p:sp>
        <p:nvSpPr>
          <p:cNvPr id="3" name="Content Placeholder 2">
            <a:extLst>
              <a:ext uri="{FF2B5EF4-FFF2-40B4-BE49-F238E27FC236}">
                <a16:creationId xmlns:a16="http://schemas.microsoft.com/office/drawing/2014/main" id="{0CC8C471-2236-D5BB-1B04-9AF4F82D33FF}"/>
              </a:ext>
            </a:extLst>
          </p:cNvPr>
          <p:cNvSpPr>
            <a:spLocks noGrp="1"/>
          </p:cNvSpPr>
          <p:nvPr>
            <p:ph idx="1"/>
          </p:nvPr>
        </p:nvSpPr>
        <p:spPr>
          <a:xfrm>
            <a:off x="464964" y="3467072"/>
            <a:ext cx="8214072" cy="2305201"/>
          </a:xfrm>
        </p:spPr>
        <p:txBody>
          <a:bodyPr>
            <a:noAutofit/>
          </a:bodyPr>
          <a:lstStyle/>
          <a:p>
            <a:pPr marL="0" indent="0" algn="just">
              <a:lnSpc>
                <a:spcPct val="100000"/>
              </a:lnSpc>
              <a:buNone/>
            </a:pPr>
            <a:r>
              <a:rPr lang="en-US" sz="1800" dirty="0">
                <a:effectLst/>
                <a:ea typeface="Calibri" panose="020F0502020204030204" pitchFamily="34" charset="0"/>
              </a:rPr>
              <a:t>FSG (Fast Small Good) </a:t>
            </a:r>
            <a:r>
              <a:rPr lang="en-US" sz="1800" dirty="0" err="1">
                <a:effectLst/>
                <a:ea typeface="Calibri" panose="020F0502020204030204" pitchFamily="34" charset="0"/>
              </a:rPr>
              <a:t>là</a:t>
            </a:r>
            <a:r>
              <a:rPr lang="en-US" sz="1800" dirty="0">
                <a:effectLst/>
                <a:ea typeface="Calibri" panose="020F0502020204030204" pitchFamily="34" charset="0"/>
              </a:rPr>
              <a:t> </a:t>
            </a:r>
            <a:r>
              <a:rPr lang="en-US" sz="1800" dirty="0" err="1">
                <a:effectLst/>
                <a:ea typeface="Calibri" panose="020F0502020204030204" pitchFamily="34" charset="0"/>
              </a:rPr>
              <a:t>một</a:t>
            </a:r>
            <a:r>
              <a:rPr lang="en-US" sz="1800" dirty="0">
                <a:effectLst/>
                <a:ea typeface="Calibri" panose="020F0502020204030204" pitchFamily="34" charset="0"/>
              </a:rPr>
              <a:t> </a:t>
            </a:r>
            <a:r>
              <a:rPr lang="en-US" sz="1800" dirty="0" err="1">
                <a:effectLst/>
                <a:ea typeface="Calibri" panose="020F0502020204030204" pitchFamily="34" charset="0"/>
              </a:rPr>
              <a:t>công</a:t>
            </a:r>
            <a:r>
              <a:rPr lang="en-US" sz="1800" dirty="0">
                <a:effectLst/>
                <a:ea typeface="Calibri" panose="020F0502020204030204" pitchFamily="34" charset="0"/>
              </a:rPr>
              <a:t> </a:t>
            </a:r>
            <a:r>
              <a:rPr lang="en-US" sz="1800" dirty="0" err="1">
                <a:effectLst/>
                <a:ea typeface="Calibri" panose="020F0502020204030204" pitchFamily="34" charset="0"/>
              </a:rPr>
              <a:t>cụ</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tệp</a:t>
            </a:r>
            <a:r>
              <a:rPr lang="en-US" sz="1800" dirty="0">
                <a:effectLst/>
                <a:ea typeface="Calibri" panose="020F0502020204030204" pitchFamily="34" charset="0"/>
              </a:rPr>
              <a:t> </a:t>
            </a:r>
            <a:r>
              <a:rPr lang="en-US" sz="1800" dirty="0" err="1">
                <a:effectLst/>
                <a:ea typeface="Calibri" panose="020F0502020204030204" pitchFamily="34" charset="0"/>
              </a:rPr>
              <a:t>thực</a:t>
            </a:r>
            <a:r>
              <a:rPr lang="en-US" sz="1800" dirty="0">
                <a:effectLst/>
                <a:ea typeface="Calibri" panose="020F0502020204030204" pitchFamily="34" charset="0"/>
              </a:rPr>
              <a:t> </a:t>
            </a:r>
            <a:r>
              <a:rPr lang="en-US" sz="1800" dirty="0" err="1">
                <a:effectLst/>
                <a:ea typeface="Calibri" panose="020F0502020204030204" pitchFamily="34" charset="0"/>
              </a:rPr>
              <a:t>thi</a:t>
            </a:r>
            <a:r>
              <a:rPr lang="en-US" sz="1800" dirty="0">
                <a:effectLst/>
                <a:ea typeface="Calibri" panose="020F0502020204030204" pitchFamily="34" charset="0"/>
              </a:rPr>
              <a:t> </a:t>
            </a:r>
            <a:r>
              <a:rPr lang="en-US" sz="1800" dirty="0" err="1">
                <a:effectLst/>
                <a:ea typeface="Calibri" panose="020F0502020204030204" pitchFamily="34" charset="0"/>
              </a:rPr>
              <a:t>nhỏ</a:t>
            </a:r>
            <a:r>
              <a:rPr lang="en-US" sz="1800" dirty="0">
                <a:effectLst/>
                <a:ea typeface="Calibri" panose="020F0502020204030204" pitchFamily="34" charset="0"/>
              </a:rPr>
              <a:t> </a:t>
            </a:r>
            <a:r>
              <a:rPr lang="en-US" sz="1800" dirty="0" err="1">
                <a:effectLst/>
                <a:ea typeface="Calibri" panose="020F0502020204030204" pitchFamily="34" charset="0"/>
              </a:rPr>
              <a:t>gọn</a:t>
            </a:r>
            <a:r>
              <a:rPr lang="en-US" sz="1800" dirty="0">
                <a:effectLst/>
                <a:ea typeface="Calibri" panose="020F0502020204030204" pitchFamily="34" charset="0"/>
              </a:rPr>
              <a:t> </a:t>
            </a:r>
            <a:r>
              <a:rPr lang="en-US" sz="1800" dirty="0" err="1">
                <a:effectLst/>
                <a:ea typeface="Calibri" panose="020F0502020204030204" pitchFamily="34" charset="0"/>
              </a:rPr>
              <a:t>và</a:t>
            </a:r>
            <a:r>
              <a:rPr lang="en-US" sz="1800" dirty="0">
                <a:effectLst/>
                <a:ea typeface="Calibri" panose="020F0502020204030204" pitchFamily="34" charset="0"/>
              </a:rPr>
              <a:t> </a:t>
            </a:r>
            <a:r>
              <a:rPr lang="en-US" sz="1800" dirty="0" err="1">
                <a:effectLst/>
                <a:ea typeface="Calibri" panose="020F0502020204030204" pitchFamily="34" charset="0"/>
              </a:rPr>
              <a:t>hiệu</a:t>
            </a:r>
            <a:r>
              <a:rPr lang="en-US" sz="1800" dirty="0">
                <a:effectLst/>
                <a:ea typeface="Calibri" panose="020F0502020204030204" pitchFamily="34" charset="0"/>
              </a:rPr>
              <a:t> </a:t>
            </a:r>
            <a:r>
              <a:rPr lang="en-US" sz="1800" dirty="0" err="1">
                <a:effectLst/>
                <a:ea typeface="Calibri" panose="020F0502020204030204" pitchFamily="34" charset="0"/>
              </a:rPr>
              <a:t>quả</a:t>
            </a:r>
            <a:r>
              <a:rPr lang="en-US" sz="1800" dirty="0">
                <a:ea typeface="Calibri" panose="020F0502020204030204" pitchFamily="34" charset="0"/>
              </a:rPr>
              <a:t>, </a:t>
            </a:r>
            <a:r>
              <a:rPr lang="en-US" sz="1800" dirty="0" err="1">
                <a:effectLst/>
                <a:ea typeface="Calibri" panose="020F0502020204030204" pitchFamily="34" charset="0"/>
              </a:rPr>
              <a:t>xuất</a:t>
            </a:r>
            <a:r>
              <a:rPr lang="en-US" sz="1800" dirty="0">
                <a:effectLst/>
                <a:ea typeface="Calibri" panose="020F0502020204030204" pitchFamily="34" charset="0"/>
              </a:rPr>
              <a:t> </a:t>
            </a:r>
            <a:r>
              <a:rPr lang="en-US" sz="1800" dirty="0" err="1">
                <a:effectLst/>
                <a:ea typeface="Calibri" panose="020F0502020204030204" pitchFamily="34" charset="0"/>
              </a:rPr>
              <a:t>hiện</a:t>
            </a:r>
            <a:r>
              <a:rPr lang="en-US" sz="1800" dirty="0">
                <a:effectLst/>
                <a:ea typeface="Calibri" panose="020F0502020204030204" pitchFamily="34" charset="0"/>
              </a:rPr>
              <a:t> </a:t>
            </a:r>
            <a:r>
              <a:rPr lang="en-US" sz="1800" dirty="0" err="1">
                <a:effectLst/>
                <a:ea typeface="Calibri" panose="020F0502020204030204" pitchFamily="34" charset="0"/>
              </a:rPr>
              <a:t>lần</a:t>
            </a:r>
            <a:r>
              <a:rPr lang="en-US" sz="1800" dirty="0">
                <a:effectLst/>
                <a:ea typeface="Calibri" panose="020F0502020204030204" pitchFamily="34" charset="0"/>
              </a:rPr>
              <a:t> </a:t>
            </a:r>
            <a:r>
              <a:rPr lang="en-US" sz="1800" dirty="0" err="1">
                <a:effectLst/>
                <a:ea typeface="Calibri" panose="020F0502020204030204" pitchFamily="34" charset="0"/>
              </a:rPr>
              <a:t>đầu</a:t>
            </a:r>
            <a:r>
              <a:rPr lang="en-US" sz="1800" dirty="0">
                <a:effectLst/>
                <a:ea typeface="Calibri" panose="020F0502020204030204" pitchFamily="34" charset="0"/>
              </a:rPr>
              <a:t> </a:t>
            </a:r>
            <a:r>
              <a:rPr lang="en-US" sz="1800" dirty="0" err="1">
                <a:effectLst/>
                <a:ea typeface="Calibri" panose="020F0502020204030204" pitchFamily="34" charset="0"/>
              </a:rPr>
              <a:t>vào</a:t>
            </a:r>
            <a:r>
              <a:rPr lang="en-US" sz="1800" dirty="0">
                <a:effectLst/>
                <a:ea typeface="Calibri" panose="020F0502020204030204" pitchFamily="34" charset="0"/>
              </a:rPr>
              <a:t> </a:t>
            </a:r>
            <a:r>
              <a:rPr lang="en-US" sz="1800" dirty="0" err="1">
                <a:effectLst/>
                <a:ea typeface="Calibri" panose="020F0502020204030204" pitchFamily="34" charset="0"/>
              </a:rPr>
              <a:t>khoảng</a:t>
            </a:r>
            <a:r>
              <a:rPr lang="en-US" sz="1800" dirty="0">
                <a:effectLst/>
                <a:ea typeface="Calibri" panose="020F0502020204030204" pitchFamily="34" charset="0"/>
              </a:rPr>
              <a:t> </a:t>
            </a:r>
            <a:r>
              <a:rPr lang="en-US" sz="1800" dirty="0" err="1">
                <a:effectLst/>
                <a:ea typeface="Calibri" panose="020F0502020204030204" pitchFamily="34" charset="0"/>
              </a:rPr>
              <a:t>năm</a:t>
            </a:r>
            <a:r>
              <a:rPr lang="en-US" sz="1800" dirty="0">
                <a:effectLst/>
                <a:ea typeface="Calibri" panose="020F0502020204030204" pitchFamily="34" charset="0"/>
              </a:rPr>
              <a:t> 2002.</a:t>
            </a:r>
          </a:p>
          <a:p>
            <a:pPr algn="just">
              <a:lnSpc>
                <a:spcPct val="100000"/>
              </a:lnSpc>
            </a:pPr>
            <a:r>
              <a:rPr lang="en-US" sz="1800" dirty="0">
                <a:effectLst/>
                <a:ea typeface="Calibri" panose="020F0502020204030204" pitchFamily="34" charset="0"/>
              </a:rPr>
              <a:t>FSG </a:t>
            </a:r>
            <a:r>
              <a:rPr lang="en-US" sz="1800" dirty="0" err="1">
                <a:effectLst/>
                <a:ea typeface="Calibri" panose="020F0502020204030204" pitchFamily="34" charset="0"/>
              </a:rPr>
              <a:t>đã</a:t>
            </a:r>
            <a:r>
              <a:rPr lang="en-US" sz="1800" dirty="0">
                <a:effectLst/>
                <a:ea typeface="Calibri" panose="020F0502020204030204" pitchFamily="34" charset="0"/>
              </a:rPr>
              <a:t> </a:t>
            </a:r>
            <a:r>
              <a:rPr lang="en-US" sz="1800" dirty="0" err="1">
                <a:effectLst/>
                <a:ea typeface="Calibri" panose="020F0502020204030204" pitchFamily="34" charset="0"/>
              </a:rPr>
              <a:t>được</a:t>
            </a:r>
            <a:r>
              <a:rPr lang="en-US" sz="1800" dirty="0">
                <a:effectLst/>
                <a:ea typeface="Calibri" panose="020F0502020204030204" pitchFamily="34" charset="0"/>
              </a:rPr>
              <a:t> </a:t>
            </a:r>
            <a:r>
              <a:rPr lang="en-US" sz="1800" dirty="0" err="1">
                <a:effectLst/>
                <a:ea typeface="Calibri" panose="020F0502020204030204" pitchFamily="34" charset="0"/>
              </a:rPr>
              <a:t>sử</a:t>
            </a:r>
            <a:r>
              <a:rPr lang="en-US" sz="1800" dirty="0">
                <a:effectLst/>
                <a:ea typeface="Calibri" panose="020F0502020204030204" pitchFamily="34" charset="0"/>
              </a:rPr>
              <a:t> </a:t>
            </a:r>
            <a:r>
              <a:rPr lang="en-US" sz="1800" dirty="0" err="1">
                <a:effectLst/>
                <a:ea typeface="Calibri" panose="020F0502020204030204" pitchFamily="34" charset="0"/>
              </a:rPr>
              <a:t>dụng</a:t>
            </a:r>
            <a:r>
              <a:rPr lang="en-US" sz="1800" dirty="0">
                <a:effectLst/>
                <a:ea typeface="Calibri" panose="020F0502020204030204" pitchFamily="34" charset="0"/>
              </a:rPr>
              <a:t> </a:t>
            </a:r>
            <a:r>
              <a:rPr lang="en-US" sz="1800" dirty="0" err="1">
                <a:effectLst/>
                <a:ea typeface="Calibri" panose="020F0502020204030204" pitchFamily="34" charset="0"/>
              </a:rPr>
              <a:t>rộng</a:t>
            </a:r>
            <a:r>
              <a:rPr lang="en-US" sz="1800" dirty="0">
                <a:effectLst/>
                <a:ea typeface="Calibri" panose="020F0502020204030204" pitchFamily="34" charset="0"/>
              </a:rPr>
              <a:t> </a:t>
            </a:r>
            <a:r>
              <a:rPr lang="en-US" sz="1800" dirty="0" err="1">
                <a:effectLst/>
                <a:ea typeface="Calibri" panose="020F0502020204030204" pitchFamily="34" charset="0"/>
              </a:rPr>
              <a:t>rãi</a:t>
            </a:r>
            <a:r>
              <a:rPr lang="en-US" sz="1800" dirty="0">
                <a:effectLst/>
                <a:ea typeface="Calibri" panose="020F0502020204030204" pitchFamily="34" charset="0"/>
              </a:rPr>
              <a:t> </a:t>
            </a:r>
            <a:r>
              <a:rPr lang="en-US" sz="1800" dirty="0" err="1">
                <a:effectLst/>
                <a:ea typeface="Calibri" panose="020F0502020204030204" pitchFamily="34" charset="0"/>
              </a:rPr>
              <a:t>trong</a:t>
            </a:r>
            <a:r>
              <a:rPr lang="en-US" sz="1800" dirty="0">
                <a:effectLst/>
                <a:ea typeface="Calibri" panose="020F0502020204030204" pitchFamily="34" charset="0"/>
              </a:rPr>
              <a:t> </a:t>
            </a:r>
            <a:r>
              <a:rPr lang="en-US" sz="1800" dirty="0" err="1">
                <a:effectLst/>
                <a:ea typeface="Calibri" panose="020F0502020204030204" pitchFamily="34" charset="0"/>
              </a:rPr>
              <a:t>các</a:t>
            </a:r>
            <a:r>
              <a:rPr lang="en-US" sz="1800" dirty="0">
                <a:effectLst/>
                <a:ea typeface="Calibri" panose="020F0502020204030204" pitchFamily="34" charset="0"/>
              </a:rPr>
              <a:t> </a:t>
            </a:r>
            <a:r>
              <a:rPr lang="en-US" sz="1800" dirty="0" err="1">
                <a:effectLst/>
                <a:ea typeface="Calibri" panose="020F0502020204030204" pitchFamily="34" charset="0"/>
              </a:rPr>
              <a:t>ứng</a:t>
            </a:r>
            <a:r>
              <a:rPr lang="en-US" sz="1800" dirty="0">
                <a:effectLst/>
                <a:ea typeface="Calibri" panose="020F0502020204030204" pitchFamily="34" charset="0"/>
              </a:rPr>
              <a:t> </a:t>
            </a:r>
            <a:r>
              <a:rPr lang="en-US" sz="1800" dirty="0" err="1">
                <a:effectLst/>
                <a:ea typeface="Calibri" panose="020F0502020204030204" pitchFamily="34" charset="0"/>
              </a:rPr>
              <a:t>dụng</a:t>
            </a:r>
            <a:r>
              <a:rPr lang="en-US" sz="1800" dirty="0">
                <a:effectLst/>
                <a:ea typeface="Calibri" panose="020F0502020204030204" pitchFamily="34" charset="0"/>
              </a:rPr>
              <a:t> </a:t>
            </a:r>
            <a:r>
              <a:rPr lang="en-US" sz="1800" dirty="0" err="1">
                <a:effectLst/>
                <a:ea typeface="Calibri" panose="020F0502020204030204" pitchFamily="34" charset="0"/>
              </a:rPr>
              <a:t>yêu</a:t>
            </a:r>
            <a:r>
              <a:rPr lang="en-US" sz="1800" dirty="0">
                <a:effectLst/>
                <a:ea typeface="Calibri" panose="020F0502020204030204" pitchFamily="34" charset="0"/>
              </a:rPr>
              <a:t> </a:t>
            </a:r>
            <a:r>
              <a:rPr lang="en-US" sz="1800" dirty="0" err="1">
                <a:effectLst/>
                <a:ea typeface="Calibri" panose="020F0502020204030204" pitchFamily="34" charset="0"/>
              </a:rPr>
              <a:t>cầu</a:t>
            </a:r>
            <a:r>
              <a:rPr lang="en-US" sz="1800" dirty="0">
                <a:effectLst/>
                <a:ea typeface="Calibri" panose="020F0502020204030204" pitchFamily="34" charset="0"/>
              </a:rPr>
              <a:t> </a:t>
            </a:r>
            <a:r>
              <a:rPr lang="en-US" sz="1800" dirty="0" err="1">
                <a:effectLst/>
                <a:ea typeface="Calibri" panose="020F0502020204030204" pitchFamily="34" charset="0"/>
              </a:rPr>
              <a:t>phân</a:t>
            </a:r>
            <a:r>
              <a:rPr lang="en-US" sz="1800" dirty="0">
                <a:effectLst/>
                <a:ea typeface="Calibri" panose="020F0502020204030204" pitchFamily="34" charset="0"/>
              </a:rPr>
              <a:t> </a:t>
            </a:r>
            <a:r>
              <a:rPr lang="en-US" sz="1800" dirty="0" err="1">
                <a:effectLst/>
                <a:ea typeface="Calibri" panose="020F0502020204030204" pitchFamily="34" charset="0"/>
              </a:rPr>
              <a:t>phối</a:t>
            </a:r>
            <a:r>
              <a:rPr lang="en-US" sz="1800" dirty="0">
                <a:effectLst/>
                <a:ea typeface="Calibri" panose="020F0502020204030204" pitchFamily="34" charset="0"/>
              </a:rPr>
              <a:t> </a:t>
            </a:r>
            <a:r>
              <a:rPr lang="en-US" sz="1800" dirty="0" err="1">
                <a:effectLst/>
                <a:ea typeface="Calibri" panose="020F0502020204030204" pitchFamily="34" charset="0"/>
              </a:rPr>
              <a:t>gọn</a:t>
            </a:r>
            <a:r>
              <a:rPr lang="en-US" sz="1800" dirty="0">
                <a:effectLst/>
                <a:ea typeface="Calibri" panose="020F0502020204030204" pitchFamily="34" charset="0"/>
              </a:rPr>
              <a:t> </a:t>
            </a:r>
            <a:r>
              <a:rPr lang="en-US" sz="1800" dirty="0" err="1">
                <a:effectLst/>
                <a:ea typeface="Calibri" panose="020F0502020204030204" pitchFamily="34" charset="0"/>
              </a:rPr>
              <a:t>nhẹ</a:t>
            </a:r>
            <a:r>
              <a:rPr lang="en-US" sz="1800" dirty="0">
                <a:effectLst/>
                <a:ea typeface="Calibri" panose="020F0502020204030204" pitchFamily="34" charset="0"/>
              </a:rPr>
              <a:t> </a:t>
            </a:r>
            <a:r>
              <a:rPr lang="en-US" sz="1800" dirty="0" err="1">
                <a:effectLst/>
                <a:ea typeface="Calibri" panose="020F0502020204030204" pitchFamily="34" charset="0"/>
              </a:rPr>
              <a:t>và</a:t>
            </a:r>
            <a:r>
              <a:rPr lang="en-US" sz="1800" dirty="0">
                <a:effectLst/>
                <a:ea typeface="Calibri" panose="020F0502020204030204" pitchFamily="34" charset="0"/>
              </a:rPr>
              <a:t> </a:t>
            </a:r>
            <a:r>
              <a:rPr lang="en-US" sz="1800" dirty="0" err="1">
                <a:effectLst/>
                <a:ea typeface="Calibri" panose="020F0502020204030204" pitchFamily="34" charset="0"/>
              </a:rPr>
              <a:t>nhanh</a:t>
            </a:r>
            <a:r>
              <a:rPr lang="en-US" sz="1800" dirty="0">
                <a:effectLst/>
                <a:ea typeface="Calibri" panose="020F0502020204030204" pitchFamily="34" charset="0"/>
              </a:rPr>
              <a:t> </a:t>
            </a:r>
            <a:r>
              <a:rPr lang="en-US" sz="1800" dirty="0" err="1">
                <a:effectLst/>
                <a:ea typeface="Calibri" panose="020F0502020204030204" pitchFamily="34" charset="0"/>
              </a:rPr>
              <a:t>chóng</a:t>
            </a:r>
            <a:r>
              <a:rPr lang="en-US" sz="1800" dirty="0">
                <a:effectLst/>
                <a:ea typeface="Calibri" panose="020F0502020204030204" pitchFamily="34" charset="0"/>
              </a:rPr>
              <a:t>. </a:t>
            </a:r>
          </a:p>
          <a:p>
            <a:pPr algn="just">
              <a:lnSpc>
                <a:spcPct val="100000"/>
              </a:lnSpc>
            </a:pPr>
            <a:r>
              <a:rPr lang="en-US" sz="1800" dirty="0" err="1">
                <a:effectLst/>
                <a:ea typeface="Calibri" panose="020F0502020204030204" pitchFamily="34" charset="0"/>
              </a:rPr>
              <a:t>Các</a:t>
            </a:r>
            <a:r>
              <a:rPr lang="en-US" sz="1800" dirty="0">
                <a:effectLst/>
                <a:ea typeface="Calibri" panose="020F0502020204030204" pitchFamily="34" charset="0"/>
              </a:rPr>
              <a:t> </a:t>
            </a:r>
            <a:r>
              <a:rPr lang="en-US" sz="1800" dirty="0" err="1">
                <a:effectLst/>
                <a:ea typeface="Calibri" panose="020F0502020204030204" pitchFamily="34" charset="0"/>
              </a:rPr>
              <a:t>tệp</a:t>
            </a:r>
            <a:r>
              <a:rPr lang="en-US" sz="1800" dirty="0">
                <a:effectLst/>
                <a:ea typeface="Calibri" panose="020F0502020204030204" pitchFamily="34" charset="0"/>
              </a:rPr>
              <a:t> </a:t>
            </a:r>
            <a:r>
              <a:rPr lang="en-US" sz="1800" dirty="0" err="1">
                <a:effectLst/>
                <a:ea typeface="Calibri" panose="020F0502020204030204" pitchFamily="34" charset="0"/>
              </a:rPr>
              <a:t>thực</a:t>
            </a:r>
            <a:r>
              <a:rPr lang="en-US" sz="1800" dirty="0">
                <a:effectLst/>
                <a:ea typeface="Calibri" panose="020F0502020204030204" pitchFamily="34" charset="0"/>
              </a:rPr>
              <a:t> </a:t>
            </a:r>
            <a:r>
              <a:rPr lang="en-US" sz="1800" dirty="0" err="1">
                <a:effectLst/>
                <a:ea typeface="Calibri" panose="020F0502020204030204" pitchFamily="34" charset="0"/>
              </a:rPr>
              <a:t>thi</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bằng</a:t>
            </a:r>
            <a:r>
              <a:rPr lang="en-US" sz="1800" dirty="0">
                <a:effectLst/>
                <a:ea typeface="Calibri" panose="020F0502020204030204" pitchFamily="34" charset="0"/>
              </a:rPr>
              <a:t> FSG </a:t>
            </a:r>
            <a:r>
              <a:rPr lang="en-US" sz="1800" dirty="0" err="1">
                <a:effectLst/>
                <a:ea typeface="Calibri" panose="020F0502020204030204" pitchFamily="34" charset="0"/>
              </a:rPr>
              <a:t>thường</a:t>
            </a:r>
            <a:r>
              <a:rPr lang="en-US" sz="1800" dirty="0">
                <a:effectLst/>
                <a:ea typeface="Calibri" panose="020F0502020204030204" pitchFamily="34" charset="0"/>
              </a:rPr>
              <a:t> </a:t>
            </a:r>
            <a:r>
              <a:rPr lang="en-US" sz="1800" dirty="0" err="1">
                <a:effectLst/>
                <a:ea typeface="Calibri" panose="020F0502020204030204" pitchFamily="34" charset="0"/>
              </a:rPr>
              <a:t>có</a:t>
            </a:r>
            <a:r>
              <a:rPr lang="en-US" sz="1800" dirty="0">
                <a:effectLst/>
                <a:ea typeface="Calibri" panose="020F0502020204030204" pitchFamily="34" charset="0"/>
              </a:rPr>
              <a:t> </a:t>
            </a:r>
            <a:r>
              <a:rPr lang="en-US" sz="1800" dirty="0" err="1">
                <a:effectLst/>
                <a:ea typeface="Calibri" panose="020F0502020204030204" pitchFamily="34" charset="0"/>
              </a:rPr>
              <a:t>tốc</a:t>
            </a:r>
            <a:r>
              <a:rPr lang="en-US" sz="1800" dirty="0">
                <a:effectLst/>
                <a:ea typeface="Calibri" panose="020F0502020204030204" pitchFamily="34" charset="0"/>
              </a:rPr>
              <a:t> </a:t>
            </a:r>
            <a:r>
              <a:rPr lang="en-US" sz="1800" dirty="0" err="1">
                <a:effectLst/>
                <a:ea typeface="Calibri" panose="020F0502020204030204" pitchFamily="34" charset="0"/>
              </a:rPr>
              <a:t>độ</a:t>
            </a:r>
            <a:r>
              <a:rPr lang="en-US" sz="1800" dirty="0">
                <a:effectLst/>
                <a:ea typeface="Calibri" panose="020F0502020204030204" pitchFamily="34" charset="0"/>
              </a:rPr>
              <a:t> </a:t>
            </a:r>
            <a:r>
              <a:rPr lang="en-US" sz="1800" dirty="0" err="1">
                <a:effectLst/>
                <a:ea typeface="Calibri" panose="020F0502020204030204" pitchFamily="34" charset="0"/>
              </a:rPr>
              <a:t>giải</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nhanh</a:t>
            </a:r>
            <a:r>
              <a:rPr lang="en-US" sz="1800" dirty="0">
                <a:effectLst/>
                <a:ea typeface="Calibri" panose="020F0502020204030204" pitchFamily="34" charset="0"/>
              </a:rPr>
              <a:t> </a:t>
            </a:r>
            <a:r>
              <a:rPr lang="en-US" sz="1800" dirty="0" err="1">
                <a:effectLst/>
                <a:ea typeface="Calibri" panose="020F0502020204030204" pitchFamily="34" charset="0"/>
              </a:rPr>
              <a:t>và</a:t>
            </a:r>
            <a:r>
              <a:rPr lang="en-US" sz="1800" dirty="0">
                <a:effectLst/>
                <a:ea typeface="Calibri" panose="020F0502020204030204" pitchFamily="34" charset="0"/>
              </a:rPr>
              <a:t> </a:t>
            </a:r>
            <a:r>
              <a:rPr lang="en-US" sz="1800" dirty="0" err="1">
                <a:effectLst/>
                <a:ea typeface="Calibri" panose="020F0502020204030204" pitchFamily="34" charset="0"/>
              </a:rPr>
              <a:t>không</a:t>
            </a:r>
            <a:r>
              <a:rPr lang="en-US" sz="1800" dirty="0">
                <a:effectLst/>
                <a:ea typeface="Calibri" panose="020F0502020204030204" pitchFamily="34" charset="0"/>
              </a:rPr>
              <a:t> </a:t>
            </a:r>
            <a:r>
              <a:rPr lang="en-US" sz="1800" dirty="0" err="1">
                <a:effectLst/>
                <a:ea typeface="Calibri" panose="020F0502020204030204" pitchFamily="34" charset="0"/>
              </a:rPr>
              <a:t>gây</a:t>
            </a:r>
            <a:r>
              <a:rPr lang="en-US" sz="1800" dirty="0">
                <a:effectLst/>
                <a:ea typeface="Calibri" panose="020F0502020204030204" pitchFamily="34" charset="0"/>
              </a:rPr>
              <a:t> </a:t>
            </a:r>
            <a:r>
              <a:rPr lang="en-US" sz="1800" dirty="0" err="1">
                <a:effectLst/>
                <a:ea typeface="Calibri" panose="020F0502020204030204" pitchFamily="34" charset="0"/>
              </a:rPr>
              <a:t>ảnh</a:t>
            </a:r>
            <a:r>
              <a:rPr lang="en-US" sz="1800" dirty="0">
                <a:effectLst/>
                <a:ea typeface="Calibri" panose="020F0502020204030204" pitchFamily="34" charset="0"/>
              </a:rPr>
              <a:t> </a:t>
            </a:r>
            <a:r>
              <a:rPr lang="en-US" sz="1800" dirty="0" err="1">
                <a:effectLst/>
                <a:ea typeface="Calibri" panose="020F0502020204030204" pitchFamily="34" charset="0"/>
              </a:rPr>
              <a:t>hưởng</a:t>
            </a:r>
            <a:r>
              <a:rPr lang="en-US" sz="1800" dirty="0">
                <a:effectLst/>
                <a:ea typeface="Calibri" panose="020F0502020204030204" pitchFamily="34" charset="0"/>
              </a:rPr>
              <a:t> </a:t>
            </a:r>
            <a:r>
              <a:rPr lang="en-US" sz="1800" dirty="0" err="1">
                <a:effectLst/>
                <a:ea typeface="Calibri" panose="020F0502020204030204" pitchFamily="34" charset="0"/>
              </a:rPr>
              <a:t>đáng</a:t>
            </a:r>
            <a:r>
              <a:rPr lang="en-US" sz="1800" dirty="0">
                <a:effectLst/>
                <a:ea typeface="Calibri" panose="020F0502020204030204" pitchFamily="34" charset="0"/>
              </a:rPr>
              <a:t> </a:t>
            </a:r>
            <a:r>
              <a:rPr lang="en-US" sz="1800" dirty="0" err="1">
                <a:effectLst/>
                <a:ea typeface="Calibri" panose="020F0502020204030204" pitchFamily="34" charset="0"/>
              </a:rPr>
              <a:t>kể</a:t>
            </a:r>
            <a:r>
              <a:rPr lang="en-US" sz="1800" dirty="0">
                <a:effectLst/>
                <a:ea typeface="Calibri" panose="020F0502020204030204" pitchFamily="34" charset="0"/>
              </a:rPr>
              <a:t> </a:t>
            </a:r>
            <a:r>
              <a:rPr lang="en-US" sz="1800" dirty="0" err="1">
                <a:effectLst/>
                <a:ea typeface="Calibri" panose="020F0502020204030204" pitchFamily="34" charset="0"/>
              </a:rPr>
              <a:t>đến</a:t>
            </a:r>
            <a:r>
              <a:rPr lang="en-US" sz="1800" dirty="0">
                <a:effectLst/>
                <a:ea typeface="Calibri" panose="020F0502020204030204" pitchFamily="34" charset="0"/>
              </a:rPr>
              <a:t> </a:t>
            </a:r>
            <a:r>
              <a:rPr lang="en-US" sz="1800" dirty="0" err="1">
                <a:effectLst/>
                <a:ea typeface="Calibri" panose="020F0502020204030204" pitchFamily="34" charset="0"/>
              </a:rPr>
              <a:t>hiệu</a:t>
            </a:r>
            <a:r>
              <a:rPr lang="en-US" sz="1800" dirty="0">
                <a:effectLst/>
                <a:ea typeface="Calibri" panose="020F0502020204030204" pitchFamily="34" charset="0"/>
              </a:rPr>
              <a:t> </a:t>
            </a:r>
            <a:r>
              <a:rPr lang="en-US" sz="1800" dirty="0" err="1">
                <a:effectLst/>
                <a:ea typeface="Calibri" panose="020F0502020204030204" pitchFamily="34" charset="0"/>
              </a:rPr>
              <a:t>suất</a:t>
            </a:r>
            <a:r>
              <a:rPr lang="en-US" sz="1800" dirty="0">
                <a:effectLst/>
                <a:ea typeface="Calibri" panose="020F0502020204030204" pitchFamily="34" charset="0"/>
              </a:rPr>
              <a:t> runtime </a:t>
            </a:r>
            <a:r>
              <a:rPr lang="en-US" sz="1800" dirty="0" err="1">
                <a:effectLst/>
                <a:ea typeface="Calibri" panose="020F0502020204030204" pitchFamily="34" charset="0"/>
              </a:rPr>
              <a:t>của</a:t>
            </a:r>
            <a:r>
              <a:rPr lang="en-US" sz="1800" dirty="0">
                <a:effectLst/>
                <a:ea typeface="Calibri" panose="020F0502020204030204" pitchFamily="34" charset="0"/>
              </a:rPr>
              <a:t> </a:t>
            </a:r>
            <a:r>
              <a:rPr lang="en-US" sz="1800" dirty="0" err="1">
                <a:effectLst/>
                <a:ea typeface="Calibri" panose="020F0502020204030204" pitchFamily="34" charset="0"/>
              </a:rPr>
              <a:t>ứng</a:t>
            </a:r>
            <a:r>
              <a:rPr lang="en-US" sz="1800" dirty="0">
                <a:effectLst/>
                <a:ea typeface="Calibri" panose="020F0502020204030204" pitchFamily="34" charset="0"/>
              </a:rPr>
              <a:t> </a:t>
            </a:r>
            <a:r>
              <a:rPr lang="en-US" sz="1800" dirty="0" err="1">
                <a:effectLst/>
                <a:ea typeface="Calibri" panose="020F0502020204030204" pitchFamily="34" charset="0"/>
              </a:rPr>
              <a:t>dụng</a:t>
            </a:r>
            <a:r>
              <a:rPr lang="en-US" sz="1800" dirty="0">
                <a:effectLst/>
                <a:ea typeface="Calibri" panose="020F0502020204030204" pitchFamily="34" charset="0"/>
              </a:rPr>
              <a:t>. </a:t>
            </a:r>
            <a:endParaRPr lang="en-US" sz="2000" dirty="0"/>
          </a:p>
        </p:txBody>
      </p:sp>
      <p:sp>
        <p:nvSpPr>
          <p:cNvPr id="4" name="Slide Number Placeholder 3">
            <a:extLst>
              <a:ext uri="{FF2B5EF4-FFF2-40B4-BE49-F238E27FC236}">
                <a16:creationId xmlns:a16="http://schemas.microsoft.com/office/drawing/2014/main" id="{31035333-2DEB-D437-1B04-77B78F052A56}"/>
              </a:ext>
            </a:extLst>
          </p:cNvPr>
          <p:cNvSpPr>
            <a:spLocks noGrp="1"/>
          </p:cNvSpPr>
          <p:nvPr>
            <p:ph type="sldNum" sz="quarter" idx="12"/>
          </p:nvPr>
        </p:nvSpPr>
        <p:spPr/>
        <p:txBody>
          <a:bodyPr/>
          <a:lstStyle/>
          <a:p>
            <a:fld id="{B487F271-60DF-4592-BB7F-B45BB4441AA9}" type="slidenum">
              <a:rPr lang="en-US" smtClean="0"/>
              <a:pPr/>
              <a:t>16</a:t>
            </a:fld>
            <a:endParaRPr lang="en-US" dirty="0"/>
          </a:p>
        </p:txBody>
      </p:sp>
      <p:sp>
        <p:nvSpPr>
          <p:cNvPr id="5" name="Rectangle 4">
            <a:extLst>
              <a:ext uri="{FF2B5EF4-FFF2-40B4-BE49-F238E27FC236}">
                <a16:creationId xmlns:a16="http://schemas.microsoft.com/office/drawing/2014/main" id="{F5D23A2D-97FE-5189-6DD8-7F29485ABF75}"/>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60FC2DE9-66B9-7238-BE5A-102AAEB2694A}"/>
              </a:ext>
            </a:extLst>
          </p:cNvPr>
          <p:cNvSpPr txBox="1">
            <a:spLocks/>
          </p:cNvSpPr>
          <p:nvPr/>
        </p:nvSpPr>
        <p:spPr>
          <a:xfrm>
            <a:off x="891481" y="917776"/>
            <a:ext cx="4943262"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err="1">
                <a:solidFill>
                  <a:schemeClr val="tx1"/>
                </a:solidFill>
              </a:rPr>
              <a:t>Các</a:t>
            </a:r>
            <a:r>
              <a:rPr lang="en-US" sz="2500" dirty="0">
                <a:solidFill>
                  <a:schemeClr val="tx1"/>
                </a:solidFill>
              </a:rPr>
              <a:t> </a:t>
            </a:r>
            <a:r>
              <a:rPr lang="en-US" sz="2500" dirty="0" err="1">
                <a:solidFill>
                  <a:schemeClr val="tx1"/>
                </a:solidFill>
              </a:rPr>
              <a:t>trình</a:t>
            </a:r>
            <a:r>
              <a:rPr lang="en-US" sz="2500" dirty="0">
                <a:solidFill>
                  <a:schemeClr val="tx1"/>
                </a:solidFill>
              </a:rPr>
              <a:t> </a:t>
            </a:r>
            <a:r>
              <a:rPr lang="en-US" sz="2500" dirty="0" err="1">
                <a:solidFill>
                  <a:schemeClr val="tx1"/>
                </a:solidFill>
              </a:rPr>
              <a:t>đóng</a:t>
            </a:r>
            <a:r>
              <a:rPr lang="en-US" sz="2500" dirty="0">
                <a:solidFill>
                  <a:schemeClr val="tx1"/>
                </a:solidFill>
              </a:rPr>
              <a:t> </a:t>
            </a:r>
            <a:r>
              <a:rPr lang="en-US" sz="2500" dirty="0" err="1">
                <a:solidFill>
                  <a:schemeClr val="tx1"/>
                </a:solidFill>
              </a:rPr>
              <a:t>gói</a:t>
            </a:r>
            <a:r>
              <a:rPr lang="en-US" sz="2500" dirty="0">
                <a:solidFill>
                  <a:schemeClr val="tx1"/>
                </a:solidFill>
              </a:rPr>
              <a:t> </a:t>
            </a:r>
            <a:r>
              <a:rPr lang="en-US" sz="2500" dirty="0" err="1">
                <a:solidFill>
                  <a:schemeClr val="tx1"/>
                </a:solidFill>
              </a:rPr>
              <a:t>phổ</a:t>
            </a:r>
            <a:r>
              <a:rPr lang="en-US" sz="2500" dirty="0">
                <a:solidFill>
                  <a:schemeClr val="tx1"/>
                </a:solidFill>
              </a:rPr>
              <a:t> </a:t>
            </a:r>
            <a:r>
              <a:rPr lang="en-US" sz="2500" dirty="0" err="1">
                <a:solidFill>
                  <a:schemeClr val="tx1"/>
                </a:solidFill>
              </a:rPr>
              <a:t>biến</a:t>
            </a:r>
            <a:endParaRPr lang="en-US" sz="2500" dirty="0">
              <a:solidFill>
                <a:schemeClr val="tx1"/>
              </a:solidFill>
            </a:endParaRPr>
          </a:p>
        </p:txBody>
      </p:sp>
      <p:sp>
        <p:nvSpPr>
          <p:cNvPr id="9" name="Title 1">
            <a:extLst>
              <a:ext uri="{FF2B5EF4-FFF2-40B4-BE49-F238E27FC236}">
                <a16:creationId xmlns:a16="http://schemas.microsoft.com/office/drawing/2014/main" id="{5153C29E-8C87-6A6B-4F5A-D770B5DF8FD2}"/>
              </a:ext>
            </a:extLst>
          </p:cNvPr>
          <p:cNvSpPr txBox="1">
            <a:spLocks/>
          </p:cNvSpPr>
          <p:nvPr/>
        </p:nvSpPr>
        <p:spPr>
          <a:xfrm>
            <a:off x="4164254" y="1440161"/>
            <a:ext cx="815487" cy="6354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a:solidFill>
                  <a:schemeClr val="tx1"/>
                </a:solidFill>
              </a:rPr>
              <a:t>FSG</a:t>
            </a:r>
          </a:p>
        </p:txBody>
      </p:sp>
      <p:pic>
        <p:nvPicPr>
          <p:cNvPr id="6" name="Picture 5" descr="A close up of a logo&#10;&#10;Description automatically generated">
            <a:extLst>
              <a:ext uri="{FF2B5EF4-FFF2-40B4-BE49-F238E27FC236}">
                <a16:creationId xmlns:a16="http://schemas.microsoft.com/office/drawing/2014/main" id="{AD67DA94-4F75-DC5A-BD18-6584D1D4161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17985" y="2151759"/>
            <a:ext cx="3708027" cy="1079926"/>
          </a:xfrm>
          <a:prstGeom prst="rect">
            <a:avLst/>
          </a:prstGeom>
          <a:noFill/>
          <a:ln>
            <a:noFill/>
          </a:ln>
        </p:spPr>
      </p:pic>
    </p:spTree>
    <p:extLst>
      <p:ext uri="{BB962C8B-B14F-4D97-AF65-F5344CB8AC3E}">
        <p14:creationId xmlns:p14="http://schemas.microsoft.com/office/powerpoint/2010/main" val="2833852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C075E-4231-30B8-ADF8-E553C44D51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B759F7-D0C2-2E18-EED3-D44BA85D4AA9}"/>
              </a:ext>
            </a:extLst>
          </p:cNvPr>
          <p:cNvSpPr>
            <a:spLocks noGrp="1"/>
          </p:cNvSpPr>
          <p:nvPr>
            <p:ph type="title"/>
          </p:nvPr>
        </p:nvSpPr>
        <p:spPr/>
        <p:txBody>
          <a:bodyPr>
            <a:normAutofit fontScale="90000"/>
          </a:bodyPr>
          <a:lstStyle/>
          <a:p>
            <a:pPr marL="292735" indent="-292735" defTabSz="385571">
              <a:spcBef>
                <a:spcPts val="2700"/>
              </a:spcBef>
              <a:defRPr sz="1800"/>
            </a:pPr>
            <a:r>
              <a:rPr lang="vi-VN" sz="3200" b="1" dirty="0">
                <a:solidFill>
                  <a:srgbClr val="FF0000"/>
                </a:solidFill>
              </a:rPr>
              <a:t>Phần II:</a:t>
            </a:r>
            <a:r>
              <a:rPr lang="en-US" sz="3200" b="1" dirty="0">
                <a:solidFill>
                  <a:srgbClr val="FF0000"/>
                </a:solidFill>
              </a:rPr>
              <a:t> </a:t>
            </a:r>
            <a:r>
              <a:rPr lang="en-US" sz="3200" b="1" dirty="0" err="1">
                <a:solidFill>
                  <a:srgbClr val="FF0000"/>
                </a:solidFill>
              </a:rPr>
              <a:t>Cơ</a:t>
            </a:r>
            <a:r>
              <a:rPr lang="en-US" sz="3200" b="1" dirty="0">
                <a:solidFill>
                  <a:srgbClr val="FF0000"/>
                </a:solidFill>
              </a:rPr>
              <a:t> </a:t>
            </a:r>
            <a:r>
              <a:rPr lang="en-US" sz="3200" b="1" dirty="0" err="1">
                <a:solidFill>
                  <a:srgbClr val="FF0000"/>
                </a:solidFill>
              </a:rPr>
              <a:t>sở</a:t>
            </a:r>
            <a:r>
              <a:rPr lang="en-US" sz="3200" b="1" dirty="0">
                <a:solidFill>
                  <a:srgbClr val="FF0000"/>
                </a:solidFill>
              </a:rPr>
              <a:t> </a:t>
            </a:r>
            <a:r>
              <a:rPr lang="en-US" sz="3200" b="1" dirty="0" err="1">
                <a:solidFill>
                  <a:srgbClr val="FF0000"/>
                </a:solidFill>
              </a:rPr>
              <a:t>lý</a:t>
            </a:r>
            <a:r>
              <a:rPr lang="en-US" sz="3200" b="1" dirty="0">
                <a:solidFill>
                  <a:srgbClr val="FF0000"/>
                </a:solidFill>
              </a:rPr>
              <a:t> </a:t>
            </a:r>
            <a:r>
              <a:rPr lang="en-US" sz="3200" b="1" dirty="0" err="1">
                <a:solidFill>
                  <a:srgbClr val="FF0000"/>
                </a:solidFill>
              </a:rPr>
              <a:t>thuyết</a:t>
            </a:r>
            <a:endParaRPr lang="en-US" sz="3200" b="1" dirty="0">
              <a:solidFill>
                <a:srgbClr val="FF0000"/>
              </a:solidFill>
            </a:endParaRPr>
          </a:p>
        </p:txBody>
      </p:sp>
      <p:sp>
        <p:nvSpPr>
          <p:cNvPr id="3" name="Content Placeholder 2">
            <a:extLst>
              <a:ext uri="{FF2B5EF4-FFF2-40B4-BE49-F238E27FC236}">
                <a16:creationId xmlns:a16="http://schemas.microsoft.com/office/drawing/2014/main" id="{3F32D461-0DAC-EB03-651D-F9B5980C4B39}"/>
              </a:ext>
            </a:extLst>
          </p:cNvPr>
          <p:cNvSpPr>
            <a:spLocks noGrp="1"/>
          </p:cNvSpPr>
          <p:nvPr>
            <p:ph idx="1"/>
          </p:nvPr>
        </p:nvSpPr>
        <p:spPr>
          <a:xfrm>
            <a:off x="0" y="2140064"/>
            <a:ext cx="4466264" cy="4163485"/>
          </a:xfrm>
        </p:spPr>
        <p:txBody>
          <a:bodyPr>
            <a:noAutofit/>
          </a:bodyPr>
          <a:lstStyle/>
          <a:p>
            <a:pPr marL="0" indent="0" algn="ctr">
              <a:lnSpc>
                <a:spcPct val="100000"/>
              </a:lnSpc>
              <a:buNone/>
            </a:pPr>
            <a:r>
              <a:rPr lang="en-US" sz="1800" b="1" dirty="0" err="1">
                <a:ea typeface="Calibri" panose="020F0502020204030204" pitchFamily="34" charset="0"/>
              </a:rPr>
              <a:t>Ưu</a:t>
            </a:r>
            <a:r>
              <a:rPr lang="en-US" sz="1800" b="1" dirty="0">
                <a:ea typeface="Calibri" panose="020F0502020204030204" pitchFamily="34" charset="0"/>
              </a:rPr>
              <a:t> </a:t>
            </a:r>
            <a:r>
              <a:rPr lang="en-US" sz="1800" b="1" dirty="0" err="1">
                <a:ea typeface="Calibri" panose="020F0502020204030204" pitchFamily="34" charset="0"/>
              </a:rPr>
              <a:t>điểm</a:t>
            </a:r>
            <a:endParaRPr lang="en-US" sz="1800" b="1" dirty="0">
              <a:ea typeface="Calibri" panose="020F0502020204030204" pitchFamily="34" charset="0"/>
            </a:endParaRPr>
          </a:p>
          <a:p>
            <a:pPr marL="342900" lvl="0" indent="-342900" algn="just">
              <a:lnSpc>
                <a:spcPct val="100000"/>
              </a:lnSpc>
              <a:spcAft>
                <a:spcPts val="800"/>
              </a:spcAft>
              <a:buSzPts val="1000"/>
              <a:buFont typeface="Symbol" panose="05050102010706020507" pitchFamily="18" charset="2"/>
              <a:buChar char=""/>
              <a:tabLst>
                <a:tab pos="457200" algn="l"/>
              </a:tabLst>
            </a:pPr>
            <a:r>
              <a:rPr lang="en-US" sz="1800" dirty="0">
                <a:effectLst/>
                <a:ea typeface="Calibri" panose="020F0502020204030204" pitchFamily="34" charset="0"/>
              </a:rPr>
              <a:t>Dung </a:t>
            </a:r>
            <a:r>
              <a:rPr lang="en-US" sz="1800" dirty="0" err="1">
                <a:effectLst/>
                <a:ea typeface="Calibri" panose="020F0502020204030204" pitchFamily="34" charset="0"/>
              </a:rPr>
              <a:t>lượng</a:t>
            </a:r>
            <a:r>
              <a:rPr lang="en-US" sz="1800" dirty="0">
                <a:effectLst/>
                <a:ea typeface="Calibri" panose="020F0502020204030204" pitchFamily="34" charset="0"/>
              </a:rPr>
              <a:t> </a:t>
            </a:r>
            <a:r>
              <a:rPr lang="en-US" sz="1800" dirty="0" err="1">
                <a:effectLst/>
                <a:ea typeface="Calibri" panose="020F0502020204030204" pitchFamily="34" charset="0"/>
              </a:rPr>
              <a:t>nhỏ</a:t>
            </a:r>
            <a:r>
              <a:rPr lang="en-US" sz="1800" dirty="0">
                <a:effectLst/>
                <a:ea typeface="Calibri" panose="020F0502020204030204" pitchFamily="34" charset="0"/>
              </a:rPr>
              <a:t>: </a:t>
            </a:r>
            <a:r>
              <a:rPr lang="en-US" sz="1800" dirty="0" err="1">
                <a:effectLst/>
                <a:ea typeface="Calibri" panose="020F0502020204030204" pitchFamily="34" charset="0"/>
              </a:rPr>
              <a:t>công</a:t>
            </a:r>
            <a:r>
              <a:rPr lang="en-US" sz="1800" dirty="0">
                <a:effectLst/>
                <a:ea typeface="Calibri" panose="020F0502020204030204" pitchFamily="34" charset="0"/>
              </a:rPr>
              <a:t> </a:t>
            </a:r>
            <a:r>
              <a:rPr lang="en-US" sz="1800" dirty="0" err="1">
                <a:effectLst/>
                <a:ea typeface="Calibri" panose="020F0502020204030204" pitchFamily="34" charset="0"/>
              </a:rPr>
              <a:t>cụ</a:t>
            </a:r>
            <a:r>
              <a:rPr lang="en-US" sz="1800" dirty="0">
                <a:effectLst/>
                <a:ea typeface="Calibri" panose="020F0502020204030204" pitchFamily="34" charset="0"/>
              </a:rPr>
              <a:t> </a:t>
            </a:r>
            <a:r>
              <a:rPr lang="en-US" sz="1800" dirty="0" err="1">
                <a:effectLst/>
                <a:ea typeface="Calibri" panose="020F0502020204030204" pitchFamily="34" charset="0"/>
              </a:rPr>
              <a:t>này</a:t>
            </a:r>
            <a:r>
              <a:rPr lang="en-US" sz="1800" dirty="0">
                <a:effectLst/>
                <a:ea typeface="Calibri" panose="020F0502020204030204" pitchFamily="34" charset="0"/>
              </a:rPr>
              <a:t> </a:t>
            </a:r>
            <a:r>
              <a:rPr lang="en-US" sz="1800" dirty="0" err="1">
                <a:effectLst/>
                <a:ea typeface="Calibri" panose="020F0502020204030204" pitchFamily="34" charset="0"/>
              </a:rPr>
              <a:t>có</a:t>
            </a:r>
            <a:r>
              <a:rPr lang="en-US" sz="1800" dirty="0">
                <a:effectLst/>
                <a:ea typeface="Calibri" panose="020F0502020204030204" pitchFamily="34" charset="0"/>
              </a:rPr>
              <a:t> </a:t>
            </a:r>
            <a:r>
              <a:rPr lang="en-US" sz="1800" dirty="0" err="1">
                <a:effectLst/>
                <a:ea typeface="Calibri" panose="020F0502020204030204" pitchFamily="34" charset="0"/>
              </a:rPr>
              <a:t>kích</a:t>
            </a:r>
            <a:r>
              <a:rPr lang="en-US" sz="1800" dirty="0">
                <a:effectLst/>
                <a:ea typeface="Calibri" panose="020F0502020204030204" pitchFamily="34" charset="0"/>
              </a:rPr>
              <a:t> </a:t>
            </a:r>
            <a:r>
              <a:rPr lang="en-US" sz="1800" dirty="0" err="1">
                <a:effectLst/>
                <a:ea typeface="Calibri" panose="020F0502020204030204" pitchFamily="34" charset="0"/>
              </a:rPr>
              <a:t>thước</a:t>
            </a:r>
            <a:r>
              <a:rPr lang="en-US" sz="1800" dirty="0">
                <a:effectLst/>
                <a:ea typeface="Calibri" panose="020F0502020204030204" pitchFamily="34" charset="0"/>
              </a:rPr>
              <a:t> </a:t>
            </a:r>
            <a:r>
              <a:rPr lang="en-US" sz="1800" dirty="0" err="1">
                <a:effectLst/>
                <a:ea typeface="Calibri" panose="020F0502020204030204" pitchFamily="34" charset="0"/>
              </a:rPr>
              <a:t>rất</a:t>
            </a:r>
            <a:r>
              <a:rPr lang="en-US" sz="1800" dirty="0">
                <a:effectLst/>
                <a:ea typeface="Calibri" panose="020F0502020204030204" pitchFamily="34" charset="0"/>
              </a:rPr>
              <a:t> </a:t>
            </a:r>
            <a:r>
              <a:rPr lang="en-US" sz="1800" dirty="0" err="1">
                <a:effectLst/>
                <a:ea typeface="Calibri" panose="020F0502020204030204" pitchFamily="34" charset="0"/>
              </a:rPr>
              <a:t>nhỏ</a:t>
            </a:r>
            <a:r>
              <a:rPr lang="en-US" sz="1800" dirty="0">
                <a:effectLst/>
                <a:ea typeface="Calibri" panose="020F0502020204030204" pitchFamily="34" charset="0"/>
              </a:rPr>
              <a:t>, </a:t>
            </a:r>
            <a:r>
              <a:rPr lang="en-US" sz="1800" dirty="0" err="1">
                <a:effectLst/>
                <a:ea typeface="Calibri" panose="020F0502020204030204" pitchFamily="34" charset="0"/>
              </a:rPr>
              <a:t>dễ</a:t>
            </a:r>
            <a:r>
              <a:rPr lang="en-US" sz="1800" dirty="0">
                <a:effectLst/>
                <a:ea typeface="Calibri" panose="020F0502020204030204" pitchFamily="34" charset="0"/>
              </a:rPr>
              <a:t> </a:t>
            </a:r>
            <a:r>
              <a:rPr lang="en-US" sz="1800" dirty="0" err="1">
                <a:effectLst/>
                <a:ea typeface="Calibri" panose="020F0502020204030204" pitchFamily="34" charset="0"/>
              </a:rPr>
              <a:t>dàng</a:t>
            </a:r>
            <a:r>
              <a:rPr lang="en-US" sz="1800" dirty="0">
                <a:effectLst/>
                <a:ea typeface="Calibri" panose="020F0502020204030204" pitchFamily="34" charset="0"/>
              </a:rPr>
              <a:t> </a:t>
            </a:r>
            <a:r>
              <a:rPr lang="en-US" sz="1800" dirty="0" err="1">
                <a:effectLst/>
                <a:ea typeface="Calibri" panose="020F0502020204030204" pitchFamily="34" charset="0"/>
              </a:rPr>
              <a:t>tích</a:t>
            </a:r>
            <a:r>
              <a:rPr lang="en-US" sz="1800" dirty="0">
                <a:effectLst/>
                <a:ea typeface="Calibri" panose="020F0502020204030204" pitchFamily="34" charset="0"/>
              </a:rPr>
              <a:t> </a:t>
            </a:r>
            <a:r>
              <a:rPr lang="en-US" sz="1800" dirty="0" err="1">
                <a:effectLst/>
                <a:ea typeface="Calibri" panose="020F0502020204030204" pitchFamily="34" charset="0"/>
              </a:rPr>
              <a:t>hợp</a:t>
            </a:r>
            <a:r>
              <a:rPr lang="en-US" sz="1800" dirty="0">
                <a:effectLst/>
                <a:ea typeface="Calibri" panose="020F0502020204030204" pitchFamily="34" charset="0"/>
              </a:rPr>
              <a:t> </a:t>
            </a:r>
            <a:r>
              <a:rPr lang="en-US" sz="1800" dirty="0" err="1">
                <a:effectLst/>
                <a:ea typeface="Calibri" panose="020F0502020204030204" pitchFamily="34" charset="0"/>
              </a:rPr>
              <a:t>vào</a:t>
            </a:r>
            <a:r>
              <a:rPr lang="en-US" sz="1800" dirty="0">
                <a:effectLst/>
                <a:ea typeface="Calibri" panose="020F0502020204030204" pitchFamily="34" charset="0"/>
              </a:rPr>
              <a:t> </a:t>
            </a:r>
            <a:r>
              <a:rPr lang="en-US" sz="1800" dirty="0" err="1">
                <a:effectLst/>
                <a:ea typeface="Calibri" panose="020F0502020204030204" pitchFamily="34" charset="0"/>
              </a:rPr>
              <a:t>các</a:t>
            </a:r>
            <a:r>
              <a:rPr lang="en-US" sz="1800" dirty="0">
                <a:effectLst/>
                <a:ea typeface="Calibri" panose="020F0502020204030204" pitchFamily="34" charset="0"/>
              </a:rPr>
              <a:t> </a:t>
            </a:r>
            <a:r>
              <a:rPr lang="en-US" sz="1800" dirty="0" err="1">
                <a:effectLst/>
                <a:ea typeface="Calibri" panose="020F0502020204030204" pitchFamily="34" charset="0"/>
              </a:rPr>
              <a:t>quy</a:t>
            </a:r>
            <a:r>
              <a:rPr lang="en-US" sz="1800" dirty="0">
                <a:effectLst/>
                <a:ea typeface="Calibri" panose="020F0502020204030204" pitchFamily="34" charset="0"/>
              </a:rPr>
              <a:t> </a:t>
            </a:r>
            <a:r>
              <a:rPr lang="en-US" sz="1800" dirty="0" err="1">
                <a:effectLst/>
                <a:ea typeface="Calibri" panose="020F0502020204030204" pitchFamily="34" charset="0"/>
              </a:rPr>
              <a:t>trình</a:t>
            </a:r>
            <a:r>
              <a:rPr lang="en-US" sz="1800" dirty="0">
                <a:effectLst/>
                <a:ea typeface="Calibri" panose="020F0502020204030204" pitchFamily="34" charset="0"/>
              </a:rPr>
              <a:t> </a:t>
            </a:r>
            <a:r>
              <a:rPr lang="en-US" sz="1800" dirty="0" err="1">
                <a:effectLst/>
                <a:ea typeface="Calibri" panose="020F0502020204030204" pitchFamily="34" charset="0"/>
              </a:rPr>
              <a:t>phát</a:t>
            </a:r>
            <a:r>
              <a:rPr lang="en-US" sz="1800" dirty="0">
                <a:effectLst/>
                <a:ea typeface="Calibri" panose="020F0502020204030204" pitchFamily="34" charset="0"/>
              </a:rPr>
              <a:t> </a:t>
            </a:r>
            <a:r>
              <a:rPr lang="en-US" sz="1800" dirty="0" err="1">
                <a:effectLst/>
                <a:ea typeface="Calibri" panose="020F0502020204030204" pitchFamily="34" charset="0"/>
              </a:rPr>
              <a:t>triển</a:t>
            </a:r>
            <a:r>
              <a:rPr lang="en-US" sz="1800" dirty="0">
                <a:effectLst/>
                <a:ea typeface="Calibri" panose="020F0502020204030204" pitchFamily="34" charset="0"/>
              </a:rPr>
              <a:t> </a:t>
            </a:r>
            <a:r>
              <a:rPr lang="en-US" sz="1800" dirty="0" err="1">
                <a:effectLst/>
                <a:ea typeface="Calibri" panose="020F0502020204030204" pitchFamily="34" charset="0"/>
              </a:rPr>
              <a:t>phần</a:t>
            </a:r>
            <a:r>
              <a:rPr lang="en-US" sz="1800" dirty="0">
                <a:effectLst/>
                <a:ea typeface="Calibri" panose="020F0502020204030204" pitchFamily="34" charset="0"/>
              </a:rPr>
              <a:t> </a:t>
            </a:r>
            <a:r>
              <a:rPr lang="en-US" sz="1800" dirty="0" err="1">
                <a:effectLst/>
                <a:ea typeface="Calibri" panose="020F0502020204030204" pitchFamily="34" charset="0"/>
              </a:rPr>
              <a:t>mềm</a:t>
            </a:r>
            <a:r>
              <a:rPr lang="en-US" sz="1800" dirty="0">
                <a:effectLst/>
                <a:ea typeface="Calibri" panose="020F0502020204030204" pitchFamily="34" charset="0"/>
              </a:rPr>
              <a:t>.</a:t>
            </a:r>
          </a:p>
          <a:p>
            <a:pPr marL="342900" lvl="0" indent="-342900" algn="just">
              <a:lnSpc>
                <a:spcPct val="100000"/>
              </a:lnSpc>
              <a:spcAft>
                <a:spcPts val="800"/>
              </a:spcAft>
              <a:buSzPts val="1000"/>
              <a:buFont typeface="Symbol" panose="05050102010706020507" pitchFamily="18" charset="2"/>
              <a:buChar char=""/>
              <a:tabLst>
                <a:tab pos="457200" algn="l"/>
              </a:tabLst>
            </a:pPr>
            <a:r>
              <a:rPr lang="en-US" sz="1800" dirty="0" err="1">
                <a:ea typeface="Calibri" panose="020F0502020204030204" pitchFamily="34" charset="0"/>
              </a:rPr>
              <a:t>T</a:t>
            </a:r>
            <a:r>
              <a:rPr lang="en-US" sz="1800" dirty="0" err="1">
                <a:effectLst/>
                <a:ea typeface="Calibri" panose="020F0502020204030204" pitchFamily="34" charset="0"/>
              </a:rPr>
              <a:t>hiết</a:t>
            </a:r>
            <a:r>
              <a:rPr lang="en-US" sz="1800" dirty="0">
                <a:effectLst/>
                <a:ea typeface="Calibri" panose="020F0502020204030204" pitchFamily="34" charset="0"/>
              </a:rPr>
              <a:t> </a:t>
            </a:r>
            <a:r>
              <a:rPr lang="en-US" sz="1800" dirty="0" err="1">
                <a:effectLst/>
                <a:ea typeface="Calibri" panose="020F0502020204030204" pitchFamily="34" charset="0"/>
              </a:rPr>
              <a:t>kế</a:t>
            </a:r>
            <a:r>
              <a:rPr lang="en-US" sz="1800" dirty="0">
                <a:effectLst/>
                <a:ea typeface="Calibri" panose="020F0502020204030204" pitchFamily="34" charset="0"/>
              </a:rPr>
              <a:t> </a:t>
            </a:r>
            <a:r>
              <a:rPr lang="en-US" sz="1800" dirty="0" err="1">
                <a:effectLst/>
                <a:ea typeface="Calibri" panose="020F0502020204030204" pitchFamily="34" charset="0"/>
              </a:rPr>
              <a:t>tối</a:t>
            </a:r>
            <a:r>
              <a:rPr lang="en-US" sz="1800" dirty="0">
                <a:effectLst/>
                <a:ea typeface="Calibri" panose="020F0502020204030204" pitchFamily="34" charset="0"/>
              </a:rPr>
              <a:t> </a:t>
            </a:r>
            <a:r>
              <a:rPr lang="en-US" sz="1800" dirty="0" err="1">
                <a:effectLst/>
                <a:ea typeface="Calibri" panose="020F0502020204030204" pitchFamily="34" charset="0"/>
              </a:rPr>
              <a:t>giản</a:t>
            </a:r>
            <a:r>
              <a:rPr lang="en-US" sz="1800" dirty="0">
                <a:ea typeface="Calibri" panose="020F0502020204030204" pitchFamily="34" charset="0"/>
              </a:rPr>
              <a:t>:</a:t>
            </a:r>
            <a:r>
              <a:rPr lang="en-US" sz="1800" dirty="0">
                <a:effectLst/>
                <a:ea typeface="Calibri" panose="020F0502020204030204" pitchFamily="34" charset="0"/>
              </a:rPr>
              <a:t> FSG </a:t>
            </a:r>
            <a:r>
              <a:rPr lang="en-US" sz="1800" dirty="0" err="1">
                <a:effectLst/>
                <a:ea typeface="Calibri" panose="020F0502020204030204" pitchFamily="34" charset="0"/>
              </a:rPr>
              <a:t>dễ</a:t>
            </a:r>
            <a:r>
              <a:rPr lang="en-US" sz="1800" dirty="0">
                <a:effectLst/>
                <a:ea typeface="Calibri" panose="020F0502020204030204" pitchFamily="34" charset="0"/>
              </a:rPr>
              <a:t> </a:t>
            </a:r>
            <a:r>
              <a:rPr lang="en-US" sz="1800" dirty="0" err="1">
                <a:effectLst/>
                <a:ea typeface="Calibri" panose="020F0502020204030204" pitchFamily="34" charset="0"/>
              </a:rPr>
              <a:t>sử</a:t>
            </a:r>
            <a:r>
              <a:rPr lang="en-US" sz="1800" dirty="0">
                <a:effectLst/>
                <a:ea typeface="Calibri" panose="020F0502020204030204" pitchFamily="34" charset="0"/>
              </a:rPr>
              <a:t> </a:t>
            </a:r>
            <a:r>
              <a:rPr lang="en-US" sz="1800" dirty="0" err="1">
                <a:effectLst/>
                <a:ea typeface="Calibri" panose="020F0502020204030204" pitchFamily="34" charset="0"/>
              </a:rPr>
              <a:t>dụng</a:t>
            </a:r>
            <a:r>
              <a:rPr lang="en-US" sz="1800" dirty="0">
                <a:effectLst/>
                <a:ea typeface="Calibri" panose="020F0502020204030204" pitchFamily="34" charset="0"/>
              </a:rPr>
              <a:t> </a:t>
            </a:r>
            <a:r>
              <a:rPr lang="en-US" sz="1800" dirty="0" err="1">
                <a:effectLst/>
                <a:ea typeface="Calibri" panose="020F0502020204030204" pitchFamily="34" charset="0"/>
              </a:rPr>
              <a:t>và</a:t>
            </a:r>
            <a:r>
              <a:rPr lang="en-US" sz="1800" dirty="0">
                <a:effectLst/>
                <a:ea typeface="Calibri" panose="020F0502020204030204" pitchFamily="34" charset="0"/>
              </a:rPr>
              <a:t> </a:t>
            </a:r>
            <a:r>
              <a:rPr lang="en-US" sz="1800" dirty="0" err="1">
                <a:effectLst/>
                <a:ea typeface="Calibri" panose="020F0502020204030204" pitchFamily="34" charset="0"/>
              </a:rPr>
              <a:t>không</a:t>
            </a:r>
            <a:r>
              <a:rPr lang="en-US" sz="1800" dirty="0">
                <a:effectLst/>
                <a:ea typeface="Calibri" panose="020F0502020204030204" pitchFamily="34" charset="0"/>
              </a:rPr>
              <a:t> </a:t>
            </a:r>
            <a:r>
              <a:rPr lang="en-US" sz="1800" dirty="0" err="1">
                <a:effectLst/>
                <a:ea typeface="Calibri" panose="020F0502020204030204" pitchFamily="34" charset="0"/>
              </a:rPr>
              <a:t>yêu</a:t>
            </a:r>
            <a:r>
              <a:rPr lang="en-US" sz="1800" dirty="0">
                <a:effectLst/>
                <a:ea typeface="Calibri" panose="020F0502020204030204" pitchFamily="34" charset="0"/>
              </a:rPr>
              <a:t> </a:t>
            </a:r>
            <a:r>
              <a:rPr lang="en-US" sz="1800" dirty="0" err="1">
                <a:effectLst/>
                <a:ea typeface="Calibri" panose="020F0502020204030204" pitchFamily="34" charset="0"/>
              </a:rPr>
              <a:t>cầu</a:t>
            </a:r>
            <a:r>
              <a:rPr lang="en-US" sz="1800" dirty="0">
                <a:effectLst/>
                <a:ea typeface="Calibri" panose="020F0502020204030204" pitchFamily="34" charset="0"/>
              </a:rPr>
              <a:t> </a:t>
            </a:r>
            <a:r>
              <a:rPr lang="en-US" sz="1800" dirty="0" err="1">
                <a:effectLst/>
                <a:ea typeface="Calibri" panose="020F0502020204030204" pitchFamily="34" charset="0"/>
              </a:rPr>
              <a:t>cấu</a:t>
            </a:r>
            <a:r>
              <a:rPr lang="en-US" sz="1800" dirty="0">
                <a:effectLst/>
                <a:ea typeface="Calibri" panose="020F0502020204030204" pitchFamily="34" charset="0"/>
              </a:rPr>
              <a:t> </a:t>
            </a:r>
            <a:r>
              <a:rPr lang="en-US" sz="1800" dirty="0" err="1">
                <a:effectLst/>
                <a:ea typeface="Calibri" panose="020F0502020204030204" pitchFamily="34" charset="0"/>
              </a:rPr>
              <a:t>hình</a:t>
            </a:r>
            <a:r>
              <a:rPr lang="en-US" sz="1800" dirty="0">
                <a:effectLst/>
                <a:ea typeface="Calibri" panose="020F0502020204030204" pitchFamily="34" charset="0"/>
              </a:rPr>
              <a:t> </a:t>
            </a:r>
            <a:r>
              <a:rPr lang="en-US" sz="1800" dirty="0" err="1">
                <a:effectLst/>
                <a:ea typeface="Calibri" panose="020F0502020204030204" pitchFamily="34" charset="0"/>
              </a:rPr>
              <a:t>phức</a:t>
            </a:r>
            <a:r>
              <a:rPr lang="en-US" sz="1800" dirty="0">
                <a:effectLst/>
                <a:ea typeface="Calibri" panose="020F0502020204030204" pitchFamily="34" charset="0"/>
              </a:rPr>
              <a:t> </a:t>
            </a:r>
            <a:r>
              <a:rPr lang="en-US" sz="1800" dirty="0" err="1">
                <a:effectLst/>
                <a:ea typeface="Calibri" panose="020F0502020204030204" pitchFamily="34" charset="0"/>
              </a:rPr>
              <a:t>tạp</a:t>
            </a:r>
            <a:r>
              <a:rPr lang="en-US" sz="1800" dirty="0">
                <a:effectLst/>
                <a:ea typeface="Calibri" panose="020F0502020204030204" pitchFamily="34" charset="0"/>
              </a:rPr>
              <a:t>, </a:t>
            </a:r>
            <a:r>
              <a:rPr lang="en-US" sz="1800" dirty="0" err="1">
                <a:effectLst/>
                <a:ea typeface="Calibri" panose="020F0502020204030204" pitchFamily="34" charset="0"/>
              </a:rPr>
              <a:t>phù</a:t>
            </a:r>
            <a:r>
              <a:rPr lang="en-US" sz="1800" dirty="0">
                <a:effectLst/>
                <a:ea typeface="Calibri" panose="020F0502020204030204" pitchFamily="34" charset="0"/>
              </a:rPr>
              <a:t> </a:t>
            </a:r>
            <a:r>
              <a:rPr lang="en-US" sz="1800" dirty="0" err="1">
                <a:effectLst/>
                <a:ea typeface="Calibri" panose="020F0502020204030204" pitchFamily="34" charset="0"/>
              </a:rPr>
              <a:t>hợp</a:t>
            </a:r>
            <a:r>
              <a:rPr lang="en-US" sz="1800" dirty="0">
                <a:effectLst/>
                <a:ea typeface="Calibri" panose="020F0502020204030204" pitchFamily="34" charset="0"/>
              </a:rPr>
              <a:t> </a:t>
            </a:r>
            <a:r>
              <a:rPr lang="en-US" sz="1800" dirty="0" err="1">
                <a:effectLst/>
                <a:ea typeface="Calibri" panose="020F0502020204030204" pitchFamily="34" charset="0"/>
              </a:rPr>
              <a:t>với</a:t>
            </a:r>
            <a:r>
              <a:rPr lang="en-US" sz="1800" dirty="0">
                <a:effectLst/>
                <a:ea typeface="Calibri" panose="020F0502020204030204" pitchFamily="34" charset="0"/>
              </a:rPr>
              <a:t> </a:t>
            </a:r>
            <a:r>
              <a:rPr lang="en-US" sz="1800" dirty="0" err="1">
                <a:effectLst/>
                <a:ea typeface="Calibri" panose="020F0502020204030204" pitchFamily="34" charset="0"/>
              </a:rPr>
              <a:t>cả</a:t>
            </a:r>
            <a:r>
              <a:rPr lang="en-US" sz="1800" dirty="0">
                <a:effectLst/>
                <a:ea typeface="Calibri" panose="020F0502020204030204" pitchFamily="34" charset="0"/>
              </a:rPr>
              <a:t> </a:t>
            </a:r>
            <a:r>
              <a:rPr lang="en-US" sz="1800" dirty="0" err="1">
                <a:effectLst/>
                <a:ea typeface="Calibri" panose="020F0502020204030204" pitchFamily="34" charset="0"/>
              </a:rPr>
              <a:t>người</a:t>
            </a:r>
            <a:r>
              <a:rPr lang="en-US" sz="1800" dirty="0">
                <a:effectLst/>
                <a:ea typeface="Calibri" panose="020F0502020204030204" pitchFamily="34" charset="0"/>
              </a:rPr>
              <a:t> </a:t>
            </a:r>
            <a:r>
              <a:rPr lang="en-US" sz="1800" dirty="0" err="1">
                <a:effectLst/>
                <a:ea typeface="Calibri" panose="020F0502020204030204" pitchFamily="34" charset="0"/>
              </a:rPr>
              <a:t>dùng</a:t>
            </a:r>
            <a:r>
              <a:rPr lang="en-US" sz="1800" dirty="0">
                <a:effectLst/>
                <a:ea typeface="Calibri" panose="020F0502020204030204" pitchFamily="34" charset="0"/>
              </a:rPr>
              <a:t> </a:t>
            </a:r>
            <a:r>
              <a:rPr lang="en-US" sz="1800" dirty="0" err="1">
                <a:effectLst/>
                <a:ea typeface="Calibri" panose="020F0502020204030204" pitchFamily="34" charset="0"/>
              </a:rPr>
              <a:t>cơ</a:t>
            </a:r>
            <a:r>
              <a:rPr lang="en-US" sz="1800" dirty="0">
                <a:effectLst/>
                <a:ea typeface="Calibri" panose="020F0502020204030204" pitchFamily="34" charset="0"/>
              </a:rPr>
              <a:t> </a:t>
            </a:r>
            <a:r>
              <a:rPr lang="en-US" sz="1800" dirty="0" err="1">
                <a:effectLst/>
                <a:ea typeface="Calibri" panose="020F0502020204030204" pitchFamily="34" charset="0"/>
              </a:rPr>
              <a:t>bản</a:t>
            </a:r>
            <a:r>
              <a:rPr lang="en-US" sz="1800" dirty="0">
                <a:effectLst/>
                <a:ea typeface="Calibri" panose="020F0502020204030204" pitchFamily="34" charset="0"/>
              </a:rPr>
              <a:t> </a:t>
            </a:r>
            <a:r>
              <a:rPr lang="en-US" sz="1800" dirty="0" err="1">
                <a:effectLst/>
                <a:ea typeface="Calibri" panose="020F0502020204030204" pitchFamily="34" charset="0"/>
              </a:rPr>
              <a:t>và</a:t>
            </a:r>
            <a:r>
              <a:rPr lang="en-US" sz="1800" dirty="0">
                <a:effectLst/>
                <a:ea typeface="Calibri" panose="020F0502020204030204" pitchFamily="34" charset="0"/>
              </a:rPr>
              <a:t> </a:t>
            </a:r>
            <a:r>
              <a:rPr lang="en-US" sz="1800" dirty="0" err="1">
                <a:effectLst/>
                <a:ea typeface="Calibri" panose="020F0502020204030204" pitchFamily="34" charset="0"/>
              </a:rPr>
              <a:t>chuyên</a:t>
            </a:r>
            <a:r>
              <a:rPr lang="en-US" sz="1800" dirty="0">
                <a:effectLst/>
                <a:ea typeface="Calibri" panose="020F0502020204030204" pitchFamily="34" charset="0"/>
              </a:rPr>
              <a:t> </a:t>
            </a:r>
            <a:r>
              <a:rPr lang="en-US" sz="1800" dirty="0" err="1">
                <a:effectLst/>
                <a:ea typeface="Calibri" panose="020F0502020204030204" pitchFamily="34" charset="0"/>
              </a:rPr>
              <a:t>gia</a:t>
            </a:r>
            <a:r>
              <a:rPr lang="en-US" sz="1800" dirty="0">
                <a:effectLst/>
                <a:ea typeface="Calibri" panose="020F0502020204030204" pitchFamily="34" charset="0"/>
              </a:rPr>
              <a:t>.</a:t>
            </a:r>
            <a:r>
              <a:rPr lang="en-US" sz="1800" b="1" dirty="0">
                <a:effectLst/>
                <a:ea typeface="Calibri" panose="020F0502020204030204" pitchFamily="34" charset="0"/>
              </a:rPr>
              <a:t> </a:t>
            </a:r>
          </a:p>
          <a:p>
            <a:pPr marL="342900" indent="-342900" algn="just">
              <a:lnSpc>
                <a:spcPct val="100000"/>
              </a:lnSpc>
              <a:spcAft>
                <a:spcPts val="800"/>
              </a:spcAft>
              <a:buSzPts val="1000"/>
              <a:buFont typeface="Symbol" panose="05050102010706020507" pitchFamily="18" charset="2"/>
              <a:buChar char=""/>
              <a:tabLst>
                <a:tab pos="457200" algn="l"/>
              </a:tabLst>
            </a:pPr>
            <a:r>
              <a:rPr lang="en-US" sz="1800" dirty="0" err="1">
                <a:effectLst/>
                <a:ea typeface="Calibri" panose="020F0502020204030204" pitchFamily="34" charset="0"/>
              </a:rPr>
              <a:t>Hiệu</a:t>
            </a:r>
            <a:r>
              <a:rPr lang="en-US" sz="1800" dirty="0">
                <a:effectLst/>
                <a:ea typeface="Calibri" panose="020F0502020204030204" pitchFamily="34" charset="0"/>
              </a:rPr>
              <a:t> </a:t>
            </a:r>
            <a:r>
              <a:rPr lang="en-US" sz="1800" dirty="0" err="1">
                <a:effectLst/>
                <a:ea typeface="Calibri" panose="020F0502020204030204" pitchFamily="34" charset="0"/>
              </a:rPr>
              <a:t>suất</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tốt</a:t>
            </a:r>
            <a:r>
              <a:rPr lang="en-US" sz="1800" dirty="0">
                <a:effectLst/>
                <a:ea typeface="Calibri" panose="020F0502020204030204" pitchFamily="34" charset="0"/>
              </a:rPr>
              <a:t>: </a:t>
            </a:r>
            <a:r>
              <a:rPr lang="en-US" sz="1800" dirty="0" err="1">
                <a:ea typeface="Calibri" panose="020F0502020204030204" pitchFamily="34" charset="0"/>
              </a:rPr>
              <a:t>m</a:t>
            </a:r>
            <a:r>
              <a:rPr lang="en-US" sz="1800" dirty="0" err="1">
                <a:effectLst/>
                <a:ea typeface="Calibri" panose="020F0502020204030204" pitchFamily="34" charset="0"/>
              </a:rPr>
              <a:t>ặc</a:t>
            </a:r>
            <a:r>
              <a:rPr lang="en-US" sz="1800" dirty="0">
                <a:effectLst/>
                <a:ea typeface="Calibri" panose="020F0502020204030204" pitchFamily="34" charset="0"/>
              </a:rPr>
              <a:t> </a:t>
            </a:r>
            <a:r>
              <a:rPr lang="en-US" sz="1800" dirty="0" err="1">
                <a:effectLst/>
                <a:ea typeface="Calibri" panose="020F0502020204030204" pitchFamily="34" charset="0"/>
              </a:rPr>
              <a:t>dù</a:t>
            </a:r>
            <a:r>
              <a:rPr lang="en-US" sz="1800" dirty="0">
                <a:effectLst/>
                <a:ea typeface="Calibri" panose="020F0502020204030204" pitchFamily="34" charset="0"/>
              </a:rPr>
              <a:t> </a:t>
            </a:r>
            <a:r>
              <a:rPr lang="en-US" sz="1800" dirty="0" err="1">
                <a:effectLst/>
                <a:ea typeface="Calibri" panose="020F0502020204030204" pitchFamily="34" charset="0"/>
              </a:rPr>
              <a:t>không</a:t>
            </a:r>
            <a:r>
              <a:rPr lang="en-US" sz="1800" dirty="0">
                <a:effectLst/>
                <a:ea typeface="Calibri" panose="020F0502020204030204" pitchFamily="34" charset="0"/>
              </a:rPr>
              <a:t> </a:t>
            </a:r>
            <a:r>
              <a:rPr lang="en-US" sz="1800" dirty="0" err="1">
                <a:effectLst/>
                <a:ea typeface="Calibri" panose="020F0502020204030204" pitchFamily="34" charset="0"/>
              </a:rPr>
              <a:t>phải</a:t>
            </a:r>
            <a:r>
              <a:rPr lang="en-US" sz="1800" dirty="0">
                <a:effectLst/>
                <a:ea typeface="Calibri" panose="020F0502020204030204" pitchFamily="34" charset="0"/>
              </a:rPr>
              <a:t> </a:t>
            </a:r>
            <a:r>
              <a:rPr lang="en-US" sz="1800" dirty="0" err="1">
                <a:effectLst/>
                <a:ea typeface="Calibri" panose="020F0502020204030204" pitchFamily="34" charset="0"/>
              </a:rPr>
              <a:t>là</a:t>
            </a:r>
            <a:r>
              <a:rPr lang="en-US" sz="1800" dirty="0">
                <a:effectLst/>
                <a:ea typeface="Calibri" panose="020F0502020204030204" pitchFamily="34" charset="0"/>
              </a:rPr>
              <a:t> </a:t>
            </a:r>
            <a:r>
              <a:rPr lang="en-US" sz="1800" dirty="0" err="1">
                <a:effectLst/>
                <a:ea typeface="Calibri" panose="020F0502020204030204" pitchFamily="34" charset="0"/>
              </a:rPr>
              <a:t>công</a:t>
            </a:r>
            <a:r>
              <a:rPr lang="en-US" sz="1800" dirty="0">
                <a:effectLst/>
                <a:ea typeface="Calibri" panose="020F0502020204030204" pitchFamily="34" charset="0"/>
              </a:rPr>
              <a:t> </a:t>
            </a:r>
            <a:r>
              <a:rPr lang="en-US" sz="1800" dirty="0" err="1">
                <a:effectLst/>
                <a:ea typeface="Calibri" panose="020F0502020204030204" pitchFamily="34" charset="0"/>
              </a:rPr>
              <a:t>cụ</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có</a:t>
            </a:r>
            <a:r>
              <a:rPr lang="en-US" sz="1800" dirty="0">
                <a:effectLst/>
                <a:ea typeface="Calibri" panose="020F0502020204030204" pitchFamily="34" charset="0"/>
              </a:rPr>
              <a:t> </a:t>
            </a:r>
            <a:r>
              <a:rPr lang="en-US" sz="1800" dirty="0" err="1">
                <a:effectLst/>
                <a:ea typeface="Calibri" panose="020F0502020204030204" pitchFamily="34" charset="0"/>
              </a:rPr>
              <a:t>tỷ</a:t>
            </a:r>
            <a:r>
              <a:rPr lang="en-US" sz="1800" dirty="0">
                <a:effectLst/>
                <a:ea typeface="Calibri" panose="020F0502020204030204" pitchFamily="34" charset="0"/>
              </a:rPr>
              <a:t> </a:t>
            </a:r>
            <a:r>
              <a:rPr lang="en-US" sz="1800" dirty="0" err="1">
                <a:effectLst/>
                <a:ea typeface="Calibri" panose="020F0502020204030204" pitchFamily="34" charset="0"/>
              </a:rPr>
              <a:t>lệ</a:t>
            </a:r>
            <a:r>
              <a:rPr lang="en-US" sz="1800" dirty="0">
                <a:effectLst/>
                <a:ea typeface="Calibri" panose="020F0502020204030204" pitchFamily="34" charset="0"/>
              </a:rPr>
              <a:t> </a:t>
            </a:r>
            <a:r>
              <a:rPr lang="en-US" sz="1800" dirty="0" err="1">
                <a:effectLst/>
                <a:ea typeface="Calibri" panose="020F0502020204030204" pitchFamily="34" charset="0"/>
              </a:rPr>
              <a:t>cao</a:t>
            </a:r>
            <a:r>
              <a:rPr lang="en-US" sz="1800" dirty="0">
                <a:effectLst/>
                <a:ea typeface="Calibri" panose="020F0502020204030204" pitchFamily="34" charset="0"/>
              </a:rPr>
              <a:t> </a:t>
            </a:r>
            <a:r>
              <a:rPr lang="en-US" sz="1800" dirty="0" err="1">
                <a:effectLst/>
                <a:ea typeface="Calibri" panose="020F0502020204030204" pitchFamily="34" charset="0"/>
              </a:rPr>
              <a:t>nhất</a:t>
            </a:r>
            <a:r>
              <a:rPr lang="en-US" sz="1800" dirty="0">
                <a:effectLst/>
                <a:ea typeface="Calibri" panose="020F0502020204030204" pitchFamily="34" charset="0"/>
              </a:rPr>
              <a:t>, FSG </a:t>
            </a:r>
            <a:r>
              <a:rPr lang="en-US" sz="1800" dirty="0" err="1">
                <a:effectLst/>
                <a:ea typeface="Calibri" panose="020F0502020204030204" pitchFamily="34" charset="0"/>
              </a:rPr>
              <a:t>vẫn</a:t>
            </a:r>
            <a:r>
              <a:rPr lang="en-US" sz="1800" dirty="0">
                <a:effectLst/>
                <a:ea typeface="Calibri" panose="020F0502020204030204" pitchFamily="34" charset="0"/>
              </a:rPr>
              <a:t> </a:t>
            </a:r>
            <a:r>
              <a:rPr lang="en-US" sz="1800" dirty="0" err="1">
                <a:effectLst/>
                <a:ea typeface="Calibri" panose="020F0502020204030204" pitchFamily="34" charset="0"/>
              </a:rPr>
              <a:t>đạt</a:t>
            </a:r>
            <a:r>
              <a:rPr lang="en-US" sz="1800" dirty="0">
                <a:effectLst/>
                <a:ea typeface="Calibri" panose="020F0502020204030204" pitchFamily="34" charset="0"/>
              </a:rPr>
              <a:t> </a:t>
            </a:r>
            <a:r>
              <a:rPr lang="en-US" sz="1800" dirty="0" err="1">
                <a:effectLst/>
                <a:ea typeface="Calibri" panose="020F0502020204030204" pitchFamily="34" charset="0"/>
              </a:rPr>
              <a:t>hiệu</a:t>
            </a:r>
            <a:r>
              <a:rPr lang="en-US" sz="1800" dirty="0">
                <a:effectLst/>
                <a:ea typeface="Calibri" panose="020F0502020204030204" pitchFamily="34" charset="0"/>
              </a:rPr>
              <a:t> </a:t>
            </a:r>
            <a:r>
              <a:rPr lang="en-US" sz="1800" dirty="0" err="1">
                <a:effectLst/>
                <a:ea typeface="Calibri" panose="020F0502020204030204" pitchFamily="34" charset="0"/>
              </a:rPr>
              <a:t>suất</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đáng</a:t>
            </a:r>
            <a:r>
              <a:rPr lang="en-US" sz="1800" dirty="0">
                <a:effectLst/>
                <a:ea typeface="Calibri" panose="020F0502020204030204" pitchFamily="34" charset="0"/>
              </a:rPr>
              <a:t> </a:t>
            </a:r>
            <a:r>
              <a:rPr lang="en-US" sz="1800" dirty="0" err="1">
                <a:effectLst/>
                <a:ea typeface="Calibri" panose="020F0502020204030204" pitchFamily="34" charset="0"/>
              </a:rPr>
              <a:t>kể</a:t>
            </a:r>
            <a:r>
              <a:rPr lang="en-US" sz="1800" dirty="0">
                <a:effectLst/>
                <a:ea typeface="Calibri" panose="020F0502020204030204" pitchFamily="34" charset="0"/>
              </a:rPr>
              <a:t>, </a:t>
            </a:r>
            <a:r>
              <a:rPr lang="en-US" sz="1800" dirty="0" err="1">
                <a:effectLst/>
                <a:ea typeface="Calibri" panose="020F0502020204030204" pitchFamily="34" charset="0"/>
              </a:rPr>
              <a:t>đặc</a:t>
            </a:r>
            <a:r>
              <a:rPr lang="en-US" sz="1800" dirty="0">
                <a:effectLst/>
                <a:ea typeface="Calibri" panose="020F0502020204030204" pitchFamily="34" charset="0"/>
              </a:rPr>
              <a:t> </a:t>
            </a:r>
            <a:r>
              <a:rPr lang="en-US" sz="1800" dirty="0" err="1">
                <a:effectLst/>
                <a:ea typeface="Calibri" panose="020F0502020204030204" pitchFamily="34" charset="0"/>
              </a:rPr>
              <a:t>biệt</a:t>
            </a:r>
            <a:r>
              <a:rPr lang="en-US" sz="1800" dirty="0">
                <a:effectLst/>
                <a:ea typeface="Calibri" panose="020F0502020204030204" pitchFamily="34" charset="0"/>
              </a:rPr>
              <a:t> </a:t>
            </a:r>
            <a:r>
              <a:rPr lang="en-US" sz="1800" dirty="0" err="1">
                <a:effectLst/>
                <a:ea typeface="Calibri" panose="020F0502020204030204" pitchFamily="34" charset="0"/>
              </a:rPr>
              <a:t>trên</a:t>
            </a:r>
            <a:r>
              <a:rPr lang="en-US" sz="1800" dirty="0">
                <a:effectLst/>
                <a:ea typeface="Calibri" panose="020F0502020204030204" pitchFamily="34" charset="0"/>
              </a:rPr>
              <a:t> </a:t>
            </a:r>
            <a:r>
              <a:rPr lang="en-US" sz="1800" dirty="0" err="1">
                <a:effectLst/>
                <a:ea typeface="Calibri" panose="020F0502020204030204" pitchFamily="34" charset="0"/>
              </a:rPr>
              <a:t>các</a:t>
            </a:r>
            <a:r>
              <a:rPr lang="en-US" sz="1800" dirty="0">
                <a:effectLst/>
                <a:ea typeface="Calibri" panose="020F0502020204030204" pitchFamily="34" charset="0"/>
              </a:rPr>
              <a:t> </a:t>
            </a:r>
            <a:r>
              <a:rPr lang="en-US" sz="1800" dirty="0" err="1">
                <a:effectLst/>
                <a:ea typeface="Calibri" panose="020F0502020204030204" pitchFamily="34" charset="0"/>
              </a:rPr>
              <a:t>tệp</a:t>
            </a:r>
            <a:r>
              <a:rPr lang="en-US" sz="1800" dirty="0">
                <a:effectLst/>
                <a:ea typeface="Calibri" panose="020F0502020204030204" pitchFamily="34" charset="0"/>
              </a:rPr>
              <a:t> PE </a:t>
            </a:r>
            <a:r>
              <a:rPr lang="en-US" sz="1800" dirty="0" err="1">
                <a:effectLst/>
                <a:ea typeface="Calibri" panose="020F0502020204030204" pitchFamily="34" charset="0"/>
              </a:rPr>
              <a:t>nhỏ</a:t>
            </a:r>
            <a:r>
              <a:rPr lang="en-US" sz="1800" dirty="0">
                <a:effectLst/>
                <a:ea typeface="Calibri" panose="020F0502020204030204" pitchFamily="34" charset="0"/>
              </a:rPr>
              <a:t> </a:t>
            </a:r>
            <a:r>
              <a:rPr lang="en-US" sz="1800" dirty="0" err="1">
                <a:effectLst/>
                <a:ea typeface="Calibri" panose="020F0502020204030204" pitchFamily="34" charset="0"/>
              </a:rPr>
              <a:t>hoặc</a:t>
            </a:r>
            <a:r>
              <a:rPr lang="en-US" sz="1800" dirty="0">
                <a:effectLst/>
                <a:ea typeface="Calibri" panose="020F0502020204030204" pitchFamily="34" charset="0"/>
              </a:rPr>
              <a:t> </a:t>
            </a:r>
            <a:r>
              <a:rPr lang="en-US" sz="1800" dirty="0" err="1">
                <a:effectLst/>
                <a:ea typeface="Calibri" panose="020F0502020204030204" pitchFamily="34" charset="0"/>
              </a:rPr>
              <a:t>vừa</a:t>
            </a:r>
            <a:r>
              <a:rPr lang="en-US" sz="1800" dirty="0">
                <a:effectLst/>
                <a:ea typeface="Calibri" panose="020F0502020204030204" pitchFamily="34" charset="0"/>
              </a:rPr>
              <a:t>.</a:t>
            </a:r>
          </a:p>
          <a:p>
            <a:pPr marL="342900" lvl="0" indent="-342900" algn="just">
              <a:lnSpc>
                <a:spcPct val="100000"/>
              </a:lnSpc>
              <a:spcAft>
                <a:spcPts val="800"/>
              </a:spcAft>
              <a:buSzPts val="1000"/>
              <a:buFont typeface="Symbol" panose="05050102010706020507" pitchFamily="18" charset="2"/>
              <a:buChar char=""/>
              <a:tabLst>
                <a:tab pos="457200" algn="l"/>
              </a:tabLst>
            </a:pPr>
            <a:endParaRPr lang="en-US" sz="1800" b="1" dirty="0">
              <a:ea typeface="Calibri" panose="020F0502020204030204" pitchFamily="34" charset="0"/>
            </a:endParaRPr>
          </a:p>
          <a:p>
            <a:pPr marL="342900" lvl="0" indent="-342900" algn="just">
              <a:lnSpc>
                <a:spcPct val="100000"/>
              </a:lnSpc>
              <a:spcAft>
                <a:spcPts val="800"/>
              </a:spcAft>
              <a:buSzPts val="1000"/>
              <a:buFont typeface="Symbol" panose="05050102010706020507" pitchFamily="18" charset="2"/>
              <a:buChar char=""/>
              <a:tabLst>
                <a:tab pos="457200" algn="l"/>
              </a:tabLst>
            </a:pPr>
            <a:endParaRPr lang="en-US" sz="1800" dirty="0">
              <a:effectLst/>
              <a:ea typeface="Calibri" panose="020F0502020204030204" pitchFamily="34" charset="0"/>
            </a:endParaRPr>
          </a:p>
          <a:p>
            <a:pPr marL="342900" lvl="0" indent="-342900" algn="just">
              <a:lnSpc>
                <a:spcPct val="100000"/>
              </a:lnSpc>
              <a:buFont typeface="Symbol" panose="05050102010706020507" pitchFamily="18" charset="2"/>
              <a:buChar char=""/>
            </a:pPr>
            <a:endParaRPr lang="en-US" sz="1800" dirty="0">
              <a:effectLst/>
              <a:ea typeface="Calibri" panose="020F0502020204030204" pitchFamily="34" charset="0"/>
            </a:endParaRPr>
          </a:p>
          <a:p>
            <a:pPr marL="342900" lvl="0" indent="-342900" algn="just">
              <a:lnSpc>
                <a:spcPct val="100000"/>
              </a:lnSpc>
              <a:buFont typeface="Symbol" panose="05050102010706020507" pitchFamily="18" charset="2"/>
              <a:buChar char=""/>
            </a:pPr>
            <a:endParaRPr lang="en-US" sz="2000" dirty="0"/>
          </a:p>
        </p:txBody>
      </p:sp>
      <p:sp>
        <p:nvSpPr>
          <p:cNvPr id="4" name="Slide Number Placeholder 3">
            <a:extLst>
              <a:ext uri="{FF2B5EF4-FFF2-40B4-BE49-F238E27FC236}">
                <a16:creationId xmlns:a16="http://schemas.microsoft.com/office/drawing/2014/main" id="{C37845FB-5994-DDB6-B90D-E1633A52C031}"/>
              </a:ext>
            </a:extLst>
          </p:cNvPr>
          <p:cNvSpPr>
            <a:spLocks noGrp="1"/>
          </p:cNvSpPr>
          <p:nvPr>
            <p:ph type="sldNum" sz="quarter" idx="12"/>
          </p:nvPr>
        </p:nvSpPr>
        <p:spPr/>
        <p:txBody>
          <a:bodyPr/>
          <a:lstStyle/>
          <a:p>
            <a:fld id="{B487F271-60DF-4592-BB7F-B45BB4441AA9}" type="slidenum">
              <a:rPr lang="en-US" smtClean="0"/>
              <a:pPr/>
              <a:t>17</a:t>
            </a:fld>
            <a:endParaRPr lang="en-US" dirty="0"/>
          </a:p>
        </p:txBody>
      </p:sp>
      <p:sp>
        <p:nvSpPr>
          <p:cNvPr id="5" name="Rectangle 4">
            <a:extLst>
              <a:ext uri="{FF2B5EF4-FFF2-40B4-BE49-F238E27FC236}">
                <a16:creationId xmlns:a16="http://schemas.microsoft.com/office/drawing/2014/main" id="{9F936969-5C1B-87A1-5BC3-3AD577CB2910}"/>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106FCACB-A43A-7ECD-6A76-9CF1F60D7F18}"/>
              </a:ext>
            </a:extLst>
          </p:cNvPr>
          <p:cNvSpPr txBox="1">
            <a:spLocks/>
          </p:cNvSpPr>
          <p:nvPr/>
        </p:nvSpPr>
        <p:spPr>
          <a:xfrm>
            <a:off x="891481" y="917776"/>
            <a:ext cx="4943262"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err="1">
                <a:solidFill>
                  <a:schemeClr val="tx1"/>
                </a:solidFill>
              </a:rPr>
              <a:t>Các</a:t>
            </a:r>
            <a:r>
              <a:rPr lang="en-US" sz="2500" dirty="0">
                <a:solidFill>
                  <a:schemeClr val="tx1"/>
                </a:solidFill>
              </a:rPr>
              <a:t> </a:t>
            </a:r>
            <a:r>
              <a:rPr lang="en-US" sz="2500" dirty="0" err="1">
                <a:solidFill>
                  <a:schemeClr val="tx1"/>
                </a:solidFill>
              </a:rPr>
              <a:t>trình</a:t>
            </a:r>
            <a:r>
              <a:rPr lang="en-US" sz="2500" dirty="0">
                <a:solidFill>
                  <a:schemeClr val="tx1"/>
                </a:solidFill>
              </a:rPr>
              <a:t> </a:t>
            </a:r>
            <a:r>
              <a:rPr lang="en-US" sz="2500" dirty="0" err="1">
                <a:solidFill>
                  <a:schemeClr val="tx1"/>
                </a:solidFill>
              </a:rPr>
              <a:t>đóng</a:t>
            </a:r>
            <a:r>
              <a:rPr lang="en-US" sz="2500" dirty="0">
                <a:solidFill>
                  <a:schemeClr val="tx1"/>
                </a:solidFill>
              </a:rPr>
              <a:t> </a:t>
            </a:r>
            <a:r>
              <a:rPr lang="en-US" sz="2500" dirty="0" err="1">
                <a:solidFill>
                  <a:schemeClr val="tx1"/>
                </a:solidFill>
              </a:rPr>
              <a:t>gói</a:t>
            </a:r>
            <a:r>
              <a:rPr lang="en-US" sz="2500" dirty="0">
                <a:solidFill>
                  <a:schemeClr val="tx1"/>
                </a:solidFill>
              </a:rPr>
              <a:t> </a:t>
            </a:r>
            <a:r>
              <a:rPr lang="en-US" sz="2500" dirty="0" err="1">
                <a:solidFill>
                  <a:schemeClr val="tx1"/>
                </a:solidFill>
              </a:rPr>
              <a:t>phổ</a:t>
            </a:r>
            <a:r>
              <a:rPr lang="en-US" sz="2500" dirty="0">
                <a:solidFill>
                  <a:schemeClr val="tx1"/>
                </a:solidFill>
              </a:rPr>
              <a:t> </a:t>
            </a:r>
            <a:r>
              <a:rPr lang="en-US" sz="2500" dirty="0" err="1">
                <a:solidFill>
                  <a:schemeClr val="tx1"/>
                </a:solidFill>
              </a:rPr>
              <a:t>biến</a:t>
            </a:r>
            <a:endParaRPr lang="en-US" sz="2500" dirty="0">
              <a:solidFill>
                <a:schemeClr val="tx1"/>
              </a:solidFill>
            </a:endParaRPr>
          </a:p>
        </p:txBody>
      </p:sp>
      <p:sp>
        <p:nvSpPr>
          <p:cNvPr id="6" name="Content Placeholder 2">
            <a:extLst>
              <a:ext uri="{FF2B5EF4-FFF2-40B4-BE49-F238E27FC236}">
                <a16:creationId xmlns:a16="http://schemas.microsoft.com/office/drawing/2014/main" id="{FE6B71D3-DBB8-7901-AAC3-CEAC5C058AEA}"/>
              </a:ext>
            </a:extLst>
          </p:cNvPr>
          <p:cNvSpPr txBox="1">
            <a:spLocks/>
          </p:cNvSpPr>
          <p:nvPr/>
        </p:nvSpPr>
        <p:spPr>
          <a:xfrm>
            <a:off x="4572000" y="2139382"/>
            <a:ext cx="4466264" cy="41634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800" b="1" dirty="0" err="1">
                <a:ea typeface="Calibri" panose="020F0502020204030204" pitchFamily="34" charset="0"/>
              </a:rPr>
              <a:t>Nhược</a:t>
            </a:r>
            <a:r>
              <a:rPr lang="en-US" sz="1800" b="1" dirty="0">
                <a:ea typeface="Calibri" panose="020F0502020204030204" pitchFamily="34" charset="0"/>
              </a:rPr>
              <a:t> </a:t>
            </a:r>
            <a:r>
              <a:rPr lang="en-US" sz="1800" b="1" dirty="0" err="1">
                <a:ea typeface="Calibri" panose="020F0502020204030204" pitchFamily="34" charset="0"/>
              </a:rPr>
              <a:t>điểm</a:t>
            </a:r>
            <a:endParaRPr lang="en-US" sz="1800" b="1" dirty="0">
              <a:ea typeface="Calibri" panose="020F0502020204030204" pitchFamily="34" charset="0"/>
            </a:endParaRPr>
          </a:p>
          <a:p>
            <a:pPr marL="342900" lvl="0" indent="-342900" algn="just">
              <a:lnSpc>
                <a:spcPct val="100000"/>
              </a:lnSpc>
              <a:spcAft>
                <a:spcPts val="800"/>
              </a:spcAft>
              <a:buSzPts val="1000"/>
              <a:buFont typeface="Symbol" panose="05050102010706020507" pitchFamily="18" charset="2"/>
              <a:buChar char=""/>
              <a:tabLst>
                <a:tab pos="457200" algn="l"/>
              </a:tabLst>
            </a:pPr>
            <a:r>
              <a:rPr lang="en-US" sz="1800" dirty="0" err="1">
                <a:effectLst/>
                <a:ea typeface="Calibri" panose="020F0502020204030204" pitchFamily="34" charset="0"/>
              </a:rPr>
              <a:t>Giới</a:t>
            </a:r>
            <a:r>
              <a:rPr lang="en-US" sz="1800" dirty="0">
                <a:effectLst/>
                <a:ea typeface="Calibri" panose="020F0502020204030204" pitchFamily="34" charset="0"/>
              </a:rPr>
              <a:t> </a:t>
            </a:r>
            <a:r>
              <a:rPr lang="en-US" sz="1800" dirty="0" err="1">
                <a:effectLst/>
                <a:ea typeface="Calibri" panose="020F0502020204030204" pitchFamily="34" charset="0"/>
              </a:rPr>
              <a:t>hạn</a:t>
            </a:r>
            <a:r>
              <a:rPr lang="en-US" sz="1800" dirty="0">
                <a:effectLst/>
                <a:ea typeface="Calibri" panose="020F0502020204030204" pitchFamily="34" charset="0"/>
              </a:rPr>
              <a:t> </a:t>
            </a:r>
            <a:r>
              <a:rPr lang="en-US" sz="1800" dirty="0" err="1">
                <a:effectLst/>
                <a:ea typeface="Calibri" panose="020F0502020204030204" pitchFamily="34" charset="0"/>
              </a:rPr>
              <a:t>định</a:t>
            </a:r>
            <a:r>
              <a:rPr lang="en-US" sz="1800" dirty="0">
                <a:effectLst/>
                <a:ea typeface="Calibri" panose="020F0502020204030204" pitchFamily="34" charset="0"/>
              </a:rPr>
              <a:t> </a:t>
            </a:r>
            <a:r>
              <a:rPr lang="en-US" sz="1800" dirty="0" err="1">
                <a:effectLst/>
                <a:ea typeface="Calibri" panose="020F0502020204030204" pitchFamily="34" charset="0"/>
              </a:rPr>
              <a:t>dạng</a:t>
            </a:r>
            <a:r>
              <a:rPr lang="en-US" sz="1800" dirty="0">
                <a:effectLst/>
                <a:ea typeface="Calibri" panose="020F0502020204030204" pitchFamily="34" charset="0"/>
              </a:rPr>
              <a:t>: FSG </a:t>
            </a:r>
            <a:r>
              <a:rPr lang="en-US" sz="1800" dirty="0" err="1">
                <a:effectLst/>
                <a:ea typeface="Calibri" panose="020F0502020204030204" pitchFamily="34" charset="0"/>
              </a:rPr>
              <a:t>chủ</a:t>
            </a:r>
            <a:r>
              <a:rPr lang="en-US" sz="1800" dirty="0">
                <a:effectLst/>
                <a:ea typeface="Calibri" panose="020F0502020204030204" pitchFamily="34" charset="0"/>
              </a:rPr>
              <a:t> </a:t>
            </a:r>
            <a:r>
              <a:rPr lang="en-US" sz="1800" dirty="0" err="1">
                <a:effectLst/>
                <a:ea typeface="Calibri" panose="020F0502020204030204" pitchFamily="34" charset="0"/>
              </a:rPr>
              <a:t>yếu</a:t>
            </a:r>
            <a:r>
              <a:rPr lang="en-US" sz="1800" dirty="0">
                <a:effectLst/>
                <a:ea typeface="Calibri" panose="020F0502020204030204" pitchFamily="34" charset="0"/>
              </a:rPr>
              <a:t> </a:t>
            </a:r>
            <a:r>
              <a:rPr lang="en-US" sz="1800" dirty="0" err="1">
                <a:effectLst/>
                <a:ea typeface="Calibri" panose="020F0502020204030204" pitchFamily="34" charset="0"/>
              </a:rPr>
              <a:t>hỗ</a:t>
            </a:r>
            <a:r>
              <a:rPr lang="en-US" sz="1800" dirty="0">
                <a:effectLst/>
                <a:ea typeface="Calibri" panose="020F0502020204030204" pitchFamily="34" charset="0"/>
              </a:rPr>
              <a:t> </a:t>
            </a:r>
            <a:r>
              <a:rPr lang="en-US" sz="1800" dirty="0" err="1">
                <a:effectLst/>
                <a:ea typeface="Calibri" panose="020F0502020204030204" pitchFamily="34" charset="0"/>
              </a:rPr>
              <a:t>trợ</a:t>
            </a:r>
            <a:r>
              <a:rPr lang="en-US" sz="1800" dirty="0">
                <a:effectLst/>
                <a:ea typeface="Calibri" panose="020F0502020204030204" pitchFamily="34" charset="0"/>
              </a:rPr>
              <a:t> </a:t>
            </a:r>
            <a:r>
              <a:rPr lang="en-US" sz="1800" dirty="0" err="1">
                <a:effectLst/>
                <a:ea typeface="Calibri" panose="020F0502020204030204" pitchFamily="34" charset="0"/>
              </a:rPr>
              <a:t>các</a:t>
            </a:r>
            <a:r>
              <a:rPr lang="en-US" sz="1800" dirty="0">
                <a:effectLst/>
                <a:ea typeface="Calibri" panose="020F0502020204030204" pitchFamily="34" charset="0"/>
              </a:rPr>
              <a:t> </a:t>
            </a:r>
            <a:r>
              <a:rPr lang="en-US" sz="1800" dirty="0" err="1">
                <a:effectLst/>
                <a:ea typeface="Calibri" panose="020F0502020204030204" pitchFamily="34" charset="0"/>
              </a:rPr>
              <a:t>tệp</a:t>
            </a:r>
            <a:r>
              <a:rPr lang="en-US" sz="1800" dirty="0">
                <a:effectLst/>
                <a:ea typeface="Calibri" panose="020F0502020204030204" pitchFamily="34" charset="0"/>
              </a:rPr>
              <a:t> PE </a:t>
            </a:r>
            <a:r>
              <a:rPr lang="en-US" sz="1800" dirty="0" err="1">
                <a:effectLst/>
                <a:ea typeface="Calibri" panose="020F0502020204030204" pitchFamily="34" charset="0"/>
              </a:rPr>
              <a:t>trên</a:t>
            </a:r>
            <a:r>
              <a:rPr lang="en-US" sz="1800" dirty="0">
                <a:effectLst/>
                <a:ea typeface="Calibri" panose="020F0502020204030204" pitchFamily="34" charset="0"/>
              </a:rPr>
              <a:t> Windows, </a:t>
            </a:r>
            <a:r>
              <a:rPr lang="en-US" sz="1800" dirty="0" err="1">
                <a:effectLst/>
                <a:ea typeface="Calibri" panose="020F0502020204030204" pitchFamily="34" charset="0"/>
              </a:rPr>
              <a:t>không</a:t>
            </a:r>
            <a:r>
              <a:rPr lang="en-US" sz="1800" dirty="0">
                <a:effectLst/>
                <a:ea typeface="Calibri" panose="020F0502020204030204" pitchFamily="34" charset="0"/>
              </a:rPr>
              <a:t> </a:t>
            </a:r>
            <a:r>
              <a:rPr lang="en-US" sz="1800" dirty="0" err="1">
                <a:effectLst/>
                <a:ea typeface="Calibri" panose="020F0502020204030204" pitchFamily="34" charset="0"/>
              </a:rPr>
              <a:t>thể</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các</a:t>
            </a:r>
            <a:r>
              <a:rPr lang="en-US" sz="1800" dirty="0">
                <a:effectLst/>
                <a:ea typeface="Calibri" panose="020F0502020204030204" pitchFamily="34" charset="0"/>
              </a:rPr>
              <a:t> </a:t>
            </a:r>
            <a:r>
              <a:rPr lang="en-US" sz="1800" dirty="0" err="1">
                <a:effectLst/>
                <a:ea typeface="Calibri" panose="020F0502020204030204" pitchFamily="34" charset="0"/>
              </a:rPr>
              <a:t>định</a:t>
            </a:r>
            <a:r>
              <a:rPr lang="en-US" sz="1800" dirty="0">
                <a:effectLst/>
                <a:ea typeface="Calibri" panose="020F0502020204030204" pitchFamily="34" charset="0"/>
              </a:rPr>
              <a:t> </a:t>
            </a:r>
            <a:r>
              <a:rPr lang="en-US" sz="1800" dirty="0" err="1">
                <a:effectLst/>
                <a:ea typeface="Calibri" panose="020F0502020204030204" pitchFamily="34" charset="0"/>
              </a:rPr>
              <a:t>dạng</a:t>
            </a:r>
            <a:r>
              <a:rPr lang="en-US" sz="1800" dirty="0">
                <a:effectLst/>
                <a:ea typeface="Calibri" panose="020F0502020204030204" pitchFamily="34" charset="0"/>
              </a:rPr>
              <a:t> </a:t>
            </a:r>
            <a:r>
              <a:rPr lang="en-US" sz="1800" dirty="0" err="1">
                <a:effectLst/>
                <a:ea typeface="Calibri" panose="020F0502020204030204" pitchFamily="34" charset="0"/>
              </a:rPr>
              <a:t>hoặc</a:t>
            </a:r>
            <a:r>
              <a:rPr lang="en-US" sz="1800" dirty="0">
                <a:effectLst/>
                <a:ea typeface="Calibri" panose="020F0502020204030204" pitchFamily="34" charset="0"/>
              </a:rPr>
              <a:t> </a:t>
            </a:r>
            <a:r>
              <a:rPr lang="en-US" sz="1800" dirty="0" err="1">
                <a:effectLst/>
                <a:ea typeface="Calibri" panose="020F0502020204030204" pitchFamily="34" charset="0"/>
              </a:rPr>
              <a:t>kiến</a:t>
            </a:r>
            <a:r>
              <a:rPr lang="en-US" sz="1800" dirty="0">
                <a:effectLst/>
                <a:ea typeface="Calibri" panose="020F0502020204030204" pitchFamily="34" charset="0"/>
              </a:rPr>
              <a:t> </a:t>
            </a:r>
            <a:r>
              <a:rPr lang="en-US" sz="1800" dirty="0" err="1">
                <a:effectLst/>
                <a:ea typeface="Calibri" panose="020F0502020204030204" pitchFamily="34" charset="0"/>
              </a:rPr>
              <a:t>trúc</a:t>
            </a:r>
            <a:r>
              <a:rPr lang="en-US" sz="1800" dirty="0">
                <a:effectLst/>
                <a:ea typeface="Calibri" panose="020F0502020204030204" pitchFamily="34" charset="0"/>
              </a:rPr>
              <a:t> </a:t>
            </a:r>
            <a:r>
              <a:rPr lang="en-US" sz="1800" dirty="0" err="1">
                <a:effectLst/>
                <a:ea typeface="Calibri" panose="020F0502020204030204" pitchFamily="34" charset="0"/>
              </a:rPr>
              <a:t>khác</a:t>
            </a:r>
            <a:r>
              <a:rPr lang="en-US" sz="1800" dirty="0">
                <a:effectLst/>
                <a:ea typeface="Calibri" panose="020F0502020204030204" pitchFamily="34" charset="0"/>
              </a:rPr>
              <a:t> </a:t>
            </a:r>
            <a:r>
              <a:rPr lang="en-US" sz="1800" dirty="0" err="1">
                <a:effectLst/>
                <a:ea typeface="Calibri" panose="020F0502020204030204" pitchFamily="34" charset="0"/>
              </a:rPr>
              <a:t>như</a:t>
            </a:r>
            <a:r>
              <a:rPr lang="en-US" sz="1800" dirty="0">
                <a:effectLst/>
                <a:ea typeface="Calibri" panose="020F0502020204030204" pitchFamily="34" charset="0"/>
              </a:rPr>
              <a:t> 64-bit (PE+).</a:t>
            </a:r>
          </a:p>
          <a:p>
            <a:pPr algn="just">
              <a:lnSpc>
                <a:spcPct val="100000"/>
              </a:lnSpc>
            </a:pPr>
            <a:r>
              <a:rPr lang="en-US" sz="1800" dirty="0" err="1">
                <a:effectLst/>
                <a:ea typeface="Calibri" panose="020F0502020204030204" pitchFamily="34" charset="0"/>
              </a:rPr>
              <a:t>Tính</a:t>
            </a:r>
            <a:r>
              <a:rPr lang="en-US" sz="1800" dirty="0">
                <a:effectLst/>
                <a:ea typeface="Calibri" panose="020F0502020204030204" pitchFamily="34" charset="0"/>
              </a:rPr>
              <a:t> </a:t>
            </a:r>
            <a:r>
              <a:rPr lang="en-US" sz="1800" dirty="0" err="1">
                <a:effectLst/>
                <a:ea typeface="Calibri" panose="020F0502020204030204" pitchFamily="34" charset="0"/>
              </a:rPr>
              <a:t>năng</a:t>
            </a:r>
            <a:r>
              <a:rPr lang="en-US" sz="1800" dirty="0">
                <a:effectLst/>
                <a:ea typeface="Calibri" panose="020F0502020204030204" pitchFamily="34" charset="0"/>
              </a:rPr>
              <a:t> </a:t>
            </a:r>
            <a:r>
              <a:rPr lang="en-US" sz="1800" dirty="0" err="1">
                <a:effectLst/>
                <a:ea typeface="Calibri" panose="020F0502020204030204" pitchFamily="34" charset="0"/>
              </a:rPr>
              <a:t>hạn</a:t>
            </a:r>
            <a:r>
              <a:rPr lang="en-US" sz="1800" dirty="0">
                <a:effectLst/>
                <a:ea typeface="Calibri" panose="020F0502020204030204" pitchFamily="34" charset="0"/>
              </a:rPr>
              <a:t> </a:t>
            </a:r>
            <a:r>
              <a:rPr lang="en-US" sz="1800" dirty="0" err="1">
                <a:effectLst/>
                <a:ea typeface="Calibri" panose="020F0502020204030204" pitchFamily="34" charset="0"/>
              </a:rPr>
              <a:t>chế</a:t>
            </a:r>
            <a:r>
              <a:rPr lang="en-US" sz="1800" dirty="0">
                <a:effectLst/>
                <a:ea typeface="Calibri" panose="020F0502020204030204" pitchFamily="34" charset="0"/>
              </a:rPr>
              <a:t>: So </a:t>
            </a:r>
            <a:r>
              <a:rPr lang="en-US" sz="1800" dirty="0" err="1">
                <a:effectLst/>
                <a:ea typeface="Calibri" panose="020F0502020204030204" pitchFamily="34" charset="0"/>
              </a:rPr>
              <a:t>với</a:t>
            </a:r>
            <a:r>
              <a:rPr lang="en-US" sz="1800" dirty="0">
                <a:effectLst/>
                <a:ea typeface="Calibri" panose="020F0502020204030204" pitchFamily="34" charset="0"/>
              </a:rPr>
              <a:t> </a:t>
            </a:r>
            <a:r>
              <a:rPr lang="en-US" sz="1800" dirty="0" err="1">
                <a:effectLst/>
                <a:ea typeface="Calibri" panose="020F0502020204030204" pitchFamily="34" charset="0"/>
              </a:rPr>
              <a:t>các</a:t>
            </a:r>
            <a:r>
              <a:rPr lang="en-US" sz="1800" dirty="0">
                <a:effectLst/>
                <a:ea typeface="Calibri" panose="020F0502020204030204" pitchFamily="34" charset="0"/>
              </a:rPr>
              <a:t> </a:t>
            </a:r>
            <a:r>
              <a:rPr lang="en-US" sz="1800" dirty="0" err="1">
                <a:effectLst/>
                <a:ea typeface="Calibri" panose="020F0502020204030204" pitchFamily="34" charset="0"/>
              </a:rPr>
              <a:t>công</a:t>
            </a:r>
            <a:r>
              <a:rPr lang="en-US" sz="1800" dirty="0">
                <a:effectLst/>
                <a:ea typeface="Calibri" panose="020F0502020204030204" pitchFamily="34" charset="0"/>
              </a:rPr>
              <a:t> </a:t>
            </a:r>
            <a:r>
              <a:rPr lang="en-US" sz="1800" dirty="0" err="1">
                <a:effectLst/>
                <a:ea typeface="Calibri" panose="020F0502020204030204" pitchFamily="34" charset="0"/>
              </a:rPr>
              <a:t>cụ</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tiên</a:t>
            </a:r>
            <a:r>
              <a:rPr lang="en-US" sz="1800" dirty="0">
                <a:effectLst/>
                <a:ea typeface="Calibri" panose="020F0502020204030204" pitchFamily="34" charset="0"/>
              </a:rPr>
              <a:t> </a:t>
            </a:r>
            <a:r>
              <a:rPr lang="en-US" sz="1800" dirty="0" err="1">
                <a:effectLst/>
                <a:ea typeface="Calibri" panose="020F0502020204030204" pitchFamily="34" charset="0"/>
              </a:rPr>
              <a:t>tiến</a:t>
            </a:r>
            <a:r>
              <a:rPr lang="en-US" sz="1800" dirty="0">
                <a:effectLst/>
                <a:ea typeface="Calibri" panose="020F0502020204030204" pitchFamily="34" charset="0"/>
              </a:rPr>
              <a:t> </a:t>
            </a:r>
            <a:r>
              <a:rPr lang="en-US" sz="1800" dirty="0" err="1">
                <a:effectLst/>
                <a:ea typeface="Calibri" panose="020F0502020204030204" pitchFamily="34" charset="0"/>
              </a:rPr>
              <a:t>như</a:t>
            </a:r>
            <a:r>
              <a:rPr lang="en-US" sz="1800" dirty="0">
                <a:effectLst/>
                <a:ea typeface="Calibri" panose="020F0502020204030204" pitchFamily="34" charset="0"/>
              </a:rPr>
              <a:t> UPX, FSG </a:t>
            </a:r>
            <a:r>
              <a:rPr lang="en-US" sz="1800" dirty="0" err="1">
                <a:effectLst/>
                <a:ea typeface="Calibri" panose="020F0502020204030204" pitchFamily="34" charset="0"/>
              </a:rPr>
              <a:t>thiếu</a:t>
            </a:r>
            <a:r>
              <a:rPr lang="en-US" sz="1800" dirty="0">
                <a:effectLst/>
                <a:ea typeface="Calibri" panose="020F0502020204030204" pitchFamily="34" charset="0"/>
              </a:rPr>
              <a:t> </a:t>
            </a:r>
            <a:r>
              <a:rPr lang="en-US" sz="1800" dirty="0" err="1">
                <a:effectLst/>
                <a:ea typeface="Calibri" panose="020F0502020204030204" pitchFamily="34" charset="0"/>
              </a:rPr>
              <a:t>các</a:t>
            </a:r>
            <a:r>
              <a:rPr lang="en-US" sz="1800" dirty="0">
                <a:effectLst/>
                <a:ea typeface="Calibri" panose="020F0502020204030204" pitchFamily="34" charset="0"/>
              </a:rPr>
              <a:t> </a:t>
            </a:r>
            <a:r>
              <a:rPr lang="en-US" sz="1800" dirty="0" err="1">
                <a:effectLst/>
                <a:ea typeface="Calibri" panose="020F0502020204030204" pitchFamily="34" charset="0"/>
              </a:rPr>
              <a:t>tùy</a:t>
            </a:r>
            <a:r>
              <a:rPr lang="en-US" sz="1800" dirty="0">
                <a:effectLst/>
                <a:ea typeface="Calibri" panose="020F0502020204030204" pitchFamily="34" charset="0"/>
              </a:rPr>
              <a:t> </a:t>
            </a:r>
            <a:r>
              <a:rPr lang="en-US" sz="1800" dirty="0" err="1">
                <a:effectLst/>
                <a:ea typeface="Calibri" panose="020F0502020204030204" pitchFamily="34" charset="0"/>
              </a:rPr>
              <a:t>chọn</a:t>
            </a:r>
            <a:r>
              <a:rPr lang="en-US" sz="1800" dirty="0">
                <a:effectLst/>
                <a:ea typeface="Calibri" panose="020F0502020204030204" pitchFamily="34" charset="0"/>
              </a:rPr>
              <a:t> </a:t>
            </a:r>
            <a:r>
              <a:rPr lang="en-US" sz="1800" dirty="0" err="1">
                <a:effectLst/>
                <a:ea typeface="Calibri" panose="020F0502020204030204" pitchFamily="34" charset="0"/>
              </a:rPr>
              <a:t>mở</a:t>
            </a:r>
            <a:r>
              <a:rPr lang="en-US" sz="1800" dirty="0">
                <a:effectLst/>
                <a:ea typeface="Calibri" panose="020F0502020204030204" pitchFamily="34" charset="0"/>
              </a:rPr>
              <a:t> </a:t>
            </a:r>
            <a:r>
              <a:rPr lang="en-US" sz="1800" dirty="0" err="1">
                <a:effectLst/>
                <a:ea typeface="Calibri" panose="020F0502020204030204" pitchFamily="34" charset="0"/>
              </a:rPr>
              <a:t>rộng</a:t>
            </a:r>
            <a:r>
              <a:rPr lang="en-US" sz="1800" dirty="0">
                <a:effectLst/>
                <a:ea typeface="Calibri" panose="020F0502020204030204" pitchFamily="34" charset="0"/>
              </a:rPr>
              <a:t> </a:t>
            </a:r>
            <a:r>
              <a:rPr lang="en-US" sz="1800" dirty="0" err="1">
                <a:effectLst/>
                <a:ea typeface="Calibri" panose="020F0502020204030204" pitchFamily="34" charset="0"/>
              </a:rPr>
              <a:t>hoặc</a:t>
            </a:r>
            <a:r>
              <a:rPr lang="en-US" sz="1800" dirty="0">
                <a:effectLst/>
                <a:ea typeface="Calibri" panose="020F0502020204030204" pitchFamily="34" charset="0"/>
              </a:rPr>
              <a:t> </a:t>
            </a:r>
            <a:r>
              <a:rPr lang="en-US" sz="1800" dirty="0" err="1">
                <a:effectLst/>
                <a:ea typeface="Calibri" panose="020F0502020204030204" pitchFamily="34" charset="0"/>
              </a:rPr>
              <a:t>hỗ</a:t>
            </a:r>
            <a:r>
              <a:rPr lang="en-US" sz="1800" dirty="0">
                <a:effectLst/>
                <a:ea typeface="Calibri" panose="020F0502020204030204" pitchFamily="34" charset="0"/>
              </a:rPr>
              <a:t> </a:t>
            </a:r>
            <a:r>
              <a:rPr lang="en-US" sz="1800" dirty="0" err="1">
                <a:effectLst/>
                <a:ea typeface="Calibri" panose="020F0502020204030204" pitchFamily="34" charset="0"/>
              </a:rPr>
              <a:t>trợ</a:t>
            </a:r>
            <a:r>
              <a:rPr lang="en-US" sz="1800" dirty="0">
                <a:effectLst/>
                <a:ea typeface="Calibri" panose="020F0502020204030204" pitchFamily="34" charset="0"/>
              </a:rPr>
              <a:t> plug-in.</a:t>
            </a:r>
          </a:p>
          <a:p>
            <a:pPr marL="0" indent="0" algn="just">
              <a:lnSpc>
                <a:spcPct val="100000"/>
              </a:lnSpc>
              <a:buNone/>
            </a:pPr>
            <a:endParaRPr lang="en-US" sz="1800" dirty="0">
              <a:effectLst/>
              <a:ea typeface="Calibri" panose="020F0502020204030204" pitchFamily="34" charset="0"/>
            </a:endParaRPr>
          </a:p>
          <a:p>
            <a:pPr algn="just">
              <a:lnSpc>
                <a:spcPct val="100000"/>
              </a:lnSpc>
            </a:pPr>
            <a:endParaRPr lang="en-US" sz="2000" dirty="0"/>
          </a:p>
        </p:txBody>
      </p:sp>
      <p:sp>
        <p:nvSpPr>
          <p:cNvPr id="9" name="Title 1">
            <a:extLst>
              <a:ext uri="{FF2B5EF4-FFF2-40B4-BE49-F238E27FC236}">
                <a16:creationId xmlns:a16="http://schemas.microsoft.com/office/drawing/2014/main" id="{B12C4169-4A07-1047-2D4B-2AAFE2159B28}"/>
              </a:ext>
            </a:extLst>
          </p:cNvPr>
          <p:cNvSpPr txBox="1">
            <a:spLocks/>
          </p:cNvSpPr>
          <p:nvPr/>
        </p:nvSpPr>
        <p:spPr>
          <a:xfrm>
            <a:off x="4164254" y="1440161"/>
            <a:ext cx="815487" cy="6354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a:solidFill>
                  <a:schemeClr val="tx1"/>
                </a:solidFill>
              </a:rPr>
              <a:t>FSG</a:t>
            </a:r>
          </a:p>
        </p:txBody>
      </p:sp>
    </p:spTree>
    <p:extLst>
      <p:ext uri="{BB962C8B-B14F-4D97-AF65-F5344CB8AC3E}">
        <p14:creationId xmlns:p14="http://schemas.microsoft.com/office/powerpoint/2010/main" val="1957615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4AC4E-BC8D-F9DE-1AA6-311DDA27B7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BB40B6-3634-A328-918B-F95AB517EB16}"/>
              </a:ext>
            </a:extLst>
          </p:cNvPr>
          <p:cNvSpPr>
            <a:spLocks noGrp="1"/>
          </p:cNvSpPr>
          <p:nvPr>
            <p:ph type="title"/>
          </p:nvPr>
        </p:nvSpPr>
        <p:spPr/>
        <p:txBody>
          <a:bodyPr>
            <a:normAutofit fontScale="90000"/>
          </a:bodyPr>
          <a:lstStyle/>
          <a:p>
            <a:pPr marL="292735" indent="-292735" defTabSz="385571">
              <a:spcBef>
                <a:spcPts val="2700"/>
              </a:spcBef>
              <a:defRPr sz="1800"/>
            </a:pPr>
            <a:r>
              <a:rPr lang="vi-VN" sz="3200" b="1" dirty="0">
                <a:solidFill>
                  <a:srgbClr val="FF0000"/>
                </a:solidFill>
              </a:rPr>
              <a:t>Phần II:</a:t>
            </a:r>
            <a:r>
              <a:rPr lang="en-US" sz="3200" b="1" dirty="0">
                <a:solidFill>
                  <a:srgbClr val="FF0000"/>
                </a:solidFill>
              </a:rPr>
              <a:t> </a:t>
            </a:r>
            <a:r>
              <a:rPr lang="en-US" sz="3200" b="1" dirty="0" err="1">
                <a:solidFill>
                  <a:srgbClr val="FF0000"/>
                </a:solidFill>
              </a:rPr>
              <a:t>Cơ</a:t>
            </a:r>
            <a:r>
              <a:rPr lang="en-US" sz="3200" b="1" dirty="0">
                <a:solidFill>
                  <a:srgbClr val="FF0000"/>
                </a:solidFill>
              </a:rPr>
              <a:t> </a:t>
            </a:r>
            <a:r>
              <a:rPr lang="en-US" sz="3200" b="1" dirty="0" err="1">
                <a:solidFill>
                  <a:srgbClr val="FF0000"/>
                </a:solidFill>
              </a:rPr>
              <a:t>sở</a:t>
            </a:r>
            <a:r>
              <a:rPr lang="en-US" sz="3200" b="1" dirty="0">
                <a:solidFill>
                  <a:srgbClr val="FF0000"/>
                </a:solidFill>
              </a:rPr>
              <a:t> </a:t>
            </a:r>
            <a:r>
              <a:rPr lang="en-US" sz="3200" b="1" dirty="0" err="1">
                <a:solidFill>
                  <a:srgbClr val="FF0000"/>
                </a:solidFill>
              </a:rPr>
              <a:t>lý</a:t>
            </a:r>
            <a:r>
              <a:rPr lang="en-US" sz="3200" b="1" dirty="0">
                <a:solidFill>
                  <a:srgbClr val="FF0000"/>
                </a:solidFill>
              </a:rPr>
              <a:t> </a:t>
            </a:r>
            <a:r>
              <a:rPr lang="en-US" sz="3200" b="1" dirty="0" err="1">
                <a:solidFill>
                  <a:srgbClr val="FF0000"/>
                </a:solidFill>
              </a:rPr>
              <a:t>thuyết</a:t>
            </a:r>
            <a:endParaRPr lang="en-US" sz="3200" b="1" dirty="0">
              <a:solidFill>
                <a:srgbClr val="FF0000"/>
              </a:solidFill>
            </a:endParaRPr>
          </a:p>
        </p:txBody>
      </p:sp>
      <p:sp>
        <p:nvSpPr>
          <p:cNvPr id="3" name="Content Placeholder 2">
            <a:extLst>
              <a:ext uri="{FF2B5EF4-FFF2-40B4-BE49-F238E27FC236}">
                <a16:creationId xmlns:a16="http://schemas.microsoft.com/office/drawing/2014/main" id="{F2805BD1-BA0A-0E08-395F-59196A89B312}"/>
              </a:ext>
            </a:extLst>
          </p:cNvPr>
          <p:cNvSpPr>
            <a:spLocks noGrp="1"/>
          </p:cNvSpPr>
          <p:nvPr>
            <p:ph idx="1"/>
          </p:nvPr>
        </p:nvSpPr>
        <p:spPr>
          <a:xfrm>
            <a:off x="239485" y="3922102"/>
            <a:ext cx="8665029" cy="2305201"/>
          </a:xfrm>
        </p:spPr>
        <p:txBody>
          <a:bodyPr>
            <a:noAutofit/>
          </a:bodyPr>
          <a:lstStyle/>
          <a:p>
            <a:pPr marL="0" indent="0" algn="just">
              <a:lnSpc>
                <a:spcPct val="100000"/>
              </a:lnSpc>
              <a:buNone/>
            </a:pPr>
            <a:r>
              <a:rPr lang="en-US" sz="1800" dirty="0">
                <a:effectLst/>
                <a:ea typeface="Calibri" panose="020F0502020204030204" pitchFamily="34" charset="0"/>
              </a:rPr>
              <a:t>MEW (Minimal Executable Wrapper) </a:t>
            </a:r>
            <a:r>
              <a:rPr lang="en-US" sz="1800" dirty="0" err="1">
                <a:effectLst/>
                <a:ea typeface="Calibri" panose="020F0502020204030204" pitchFamily="34" charset="0"/>
              </a:rPr>
              <a:t>là</a:t>
            </a:r>
            <a:r>
              <a:rPr lang="en-US" sz="1800" dirty="0">
                <a:effectLst/>
                <a:ea typeface="Calibri" panose="020F0502020204030204" pitchFamily="34" charset="0"/>
              </a:rPr>
              <a:t> </a:t>
            </a:r>
            <a:r>
              <a:rPr lang="en-US" sz="1800" dirty="0" err="1">
                <a:effectLst/>
                <a:ea typeface="Calibri" panose="020F0502020204030204" pitchFamily="34" charset="0"/>
              </a:rPr>
              <a:t>một</a:t>
            </a:r>
            <a:r>
              <a:rPr lang="en-US" sz="1800" dirty="0">
                <a:effectLst/>
                <a:ea typeface="Calibri" panose="020F0502020204030204" pitchFamily="34" charset="0"/>
              </a:rPr>
              <a:t> </a:t>
            </a:r>
            <a:r>
              <a:rPr lang="en-US" sz="1800" dirty="0" err="1">
                <a:effectLst/>
                <a:ea typeface="Calibri" panose="020F0502020204030204" pitchFamily="34" charset="0"/>
              </a:rPr>
              <a:t>công</a:t>
            </a:r>
            <a:r>
              <a:rPr lang="en-US" sz="1800" dirty="0">
                <a:effectLst/>
                <a:ea typeface="Calibri" panose="020F0502020204030204" pitchFamily="34" charset="0"/>
              </a:rPr>
              <a:t> </a:t>
            </a:r>
            <a:r>
              <a:rPr lang="en-US" sz="1800" dirty="0" err="1">
                <a:effectLst/>
                <a:ea typeface="Calibri" panose="020F0502020204030204" pitchFamily="34" charset="0"/>
              </a:rPr>
              <a:t>cụ</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tệp</a:t>
            </a:r>
            <a:r>
              <a:rPr lang="en-US" sz="1800" dirty="0">
                <a:effectLst/>
                <a:ea typeface="Calibri" panose="020F0502020204030204" pitchFamily="34" charset="0"/>
              </a:rPr>
              <a:t> </a:t>
            </a:r>
            <a:r>
              <a:rPr lang="en-US" sz="1800" dirty="0" err="1">
                <a:effectLst/>
                <a:ea typeface="Calibri" panose="020F0502020204030204" pitchFamily="34" charset="0"/>
              </a:rPr>
              <a:t>thực</a:t>
            </a:r>
            <a:r>
              <a:rPr lang="en-US" sz="1800" dirty="0">
                <a:effectLst/>
                <a:ea typeface="Calibri" panose="020F0502020204030204" pitchFamily="34" charset="0"/>
              </a:rPr>
              <a:t> </a:t>
            </a:r>
            <a:r>
              <a:rPr lang="en-US" sz="1800" dirty="0" err="1">
                <a:effectLst/>
                <a:ea typeface="Calibri" panose="020F0502020204030204" pitchFamily="34" charset="0"/>
              </a:rPr>
              <a:t>thi</a:t>
            </a:r>
            <a:r>
              <a:rPr lang="en-US" sz="1800" dirty="0">
                <a:effectLst/>
                <a:ea typeface="Calibri" panose="020F0502020204030204" pitchFamily="34" charset="0"/>
              </a:rPr>
              <a:t> </a:t>
            </a:r>
            <a:r>
              <a:rPr lang="en-US" sz="1800" dirty="0" err="1">
                <a:effectLst/>
                <a:ea typeface="Calibri" panose="020F0502020204030204" pitchFamily="34" charset="0"/>
              </a:rPr>
              <a:t>được</a:t>
            </a:r>
            <a:r>
              <a:rPr lang="en-US" sz="1800" dirty="0">
                <a:effectLst/>
                <a:ea typeface="Calibri" panose="020F0502020204030204" pitchFamily="34" charset="0"/>
              </a:rPr>
              <a:t> </a:t>
            </a:r>
            <a:r>
              <a:rPr lang="en-US" sz="1800" dirty="0" err="1">
                <a:effectLst/>
                <a:ea typeface="Calibri" panose="020F0502020204030204" pitchFamily="34" charset="0"/>
              </a:rPr>
              <a:t>thiết</a:t>
            </a:r>
            <a:r>
              <a:rPr lang="en-US" sz="1800" dirty="0">
                <a:effectLst/>
                <a:ea typeface="Calibri" panose="020F0502020204030204" pitchFamily="34" charset="0"/>
              </a:rPr>
              <a:t> </a:t>
            </a:r>
            <a:r>
              <a:rPr lang="en-US" sz="1800" dirty="0" err="1">
                <a:effectLst/>
                <a:ea typeface="Calibri" panose="020F0502020204030204" pitchFamily="34" charset="0"/>
              </a:rPr>
              <a:t>kế</a:t>
            </a:r>
            <a:r>
              <a:rPr lang="en-US" sz="1800" dirty="0">
                <a:effectLst/>
                <a:ea typeface="Calibri" panose="020F0502020204030204" pitchFamily="34" charset="0"/>
              </a:rPr>
              <a:t> </a:t>
            </a:r>
            <a:r>
              <a:rPr lang="en-US" sz="1800" dirty="0" err="1">
                <a:effectLst/>
                <a:ea typeface="Calibri" panose="020F0502020204030204" pitchFamily="34" charset="0"/>
              </a:rPr>
              <a:t>đặc</a:t>
            </a:r>
            <a:r>
              <a:rPr lang="en-US" sz="1800" dirty="0">
                <a:effectLst/>
                <a:ea typeface="Calibri" panose="020F0502020204030204" pitchFamily="34" charset="0"/>
              </a:rPr>
              <a:t> </a:t>
            </a:r>
            <a:r>
              <a:rPr lang="en-US" sz="1800" dirty="0" err="1">
                <a:effectLst/>
                <a:ea typeface="Calibri" panose="020F0502020204030204" pitchFamily="34" charset="0"/>
              </a:rPr>
              <a:t>biệt</a:t>
            </a:r>
            <a:r>
              <a:rPr lang="en-US" sz="1800" dirty="0">
                <a:effectLst/>
                <a:ea typeface="Calibri" panose="020F0502020204030204" pitchFamily="34" charset="0"/>
              </a:rPr>
              <a:t> </a:t>
            </a:r>
            <a:r>
              <a:rPr lang="en-US" sz="1800" dirty="0" err="1">
                <a:effectLst/>
                <a:ea typeface="Calibri" panose="020F0502020204030204" pitchFamily="34" charset="0"/>
              </a:rPr>
              <a:t>để</a:t>
            </a:r>
            <a:r>
              <a:rPr lang="en-US" sz="1800" dirty="0">
                <a:effectLst/>
                <a:ea typeface="Calibri" panose="020F0502020204030204" pitchFamily="34" charset="0"/>
              </a:rPr>
              <a:t> </a:t>
            </a:r>
            <a:r>
              <a:rPr lang="en-US" sz="1800" dirty="0" err="1">
                <a:effectLst/>
                <a:ea typeface="Calibri" panose="020F0502020204030204" pitchFamily="34" charset="0"/>
              </a:rPr>
              <a:t>xử</a:t>
            </a:r>
            <a:r>
              <a:rPr lang="en-US" sz="1800" dirty="0">
                <a:effectLst/>
                <a:ea typeface="Calibri" panose="020F0502020204030204" pitchFamily="34" charset="0"/>
              </a:rPr>
              <a:t> </a:t>
            </a:r>
            <a:r>
              <a:rPr lang="en-US" sz="1800" dirty="0" err="1">
                <a:effectLst/>
                <a:ea typeface="Calibri" panose="020F0502020204030204" pitchFamily="34" charset="0"/>
              </a:rPr>
              <a:t>lý</a:t>
            </a:r>
            <a:r>
              <a:rPr lang="en-US" sz="1800" dirty="0">
                <a:effectLst/>
                <a:ea typeface="Calibri" panose="020F0502020204030204" pitchFamily="34" charset="0"/>
              </a:rPr>
              <a:t> </a:t>
            </a:r>
            <a:r>
              <a:rPr lang="en-US" sz="1800" dirty="0" err="1">
                <a:effectLst/>
                <a:ea typeface="Calibri" panose="020F0502020204030204" pitchFamily="34" charset="0"/>
              </a:rPr>
              <a:t>các</a:t>
            </a:r>
            <a:r>
              <a:rPr lang="en-US" sz="1800" dirty="0">
                <a:effectLst/>
                <a:ea typeface="Calibri" panose="020F0502020204030204" pitchFamily="34" charset="0"/>
              </a:rPr>
              <a:t> </a:t>
            </a:r>
            <a:r>
              <a:rPr lang="en-US" sz="1800" dirty="0" err="1">
                <a:effectLst/>
                <a:ea typeface="Calibri" panose="020F0502020204030204" pitchFamily="34" charset="0"/>
              </a:rPr>
              <a:t>tệp</a:t>
            </a:r>
            <a:r>
              <a:rPr lang="en-US" sz="1800" dirty="0">
                <a:effectLst/>
                <a:ea typeface="Calibri" panose="020F0502020204030204" pitchFamily="34" charset="0"/>
              </a:rPr>
              <a:t> </a:t>
            </a:r>
            <a:r>
              <a:rPr lang="en-US" sz="1800" dirty="0" err="1">
                <a:effectLst/>
                <a:ea typeface="Calibri" panose="020F0502020204030204" pitchFamily="34" charset="0"/>
              </a:rPr>
              <a:t>nhỏ</a:t>
            </a:r>
            <a:r>
              <a:rPr lang="en-US" sz="1800" dirty="0">
                <a:effectLst/>
                <a:ea typeface="Calibri" panose="020F0502020204030204" pitchFamily="34" charset="0"/>
              </a:rPr>
              <a:t>, </a:t>
            </a:r>
            <a:r>
              <a:rPr lang="en-US" sz="1800" dirty="0" err="1">
                <a:effectLst/>
                <a:ea typeface="Calibri" panose="020F0502020204030204" pitchFamily="34" charset="0"/>
              </a:rPr>
              <a:t>nhưng</a:t>
            </a:r>
            <a:r>
              <a:rPr lang="en-US" sz="1800" dirty="0">
                <a:effectLst/>
                <a:ea typeface="Calibri" panose="020F0502020204030204" pitchFamily="34" charset="0"/>
              </a:rPr>
              <a:t> </a:t>
            </a:r>
            <a:r>
              <a:rPr lang="en-US" sz="1800" dirty="0" err="1">
                <a:effectLst/>
                <a:ea typeface="Calibri" panose="020F0502020204030204" pitchFamily="34" charset="0"/>
              </a:rPr>
              <a:t>cũng</a:t>
            </a:r>
            <a:r>
              <a:rPr lang="en-US" sz="1800" dirty="0">
                <a:effectLst/>
                <a:ea typeface="Calibri" panose="020F0502020204030204" pitchFamily="34" charset="0"/>
              </a:rPr>
              <a:t> </a:t>
            </a:r>
            <a:r>
              <a:rPr lang="en-US" sz="1800" dirty="0" err="1">
                <a:effectLst/>
                <a:ea typeface="Calibri" panose="020F0502020204030204" pitchFamily="34" charset="0"/>
              </a:rPr>
              <a:t>có</a:t>
            </a:r>
            <a:r>
              <a:rPr lang="en-US" sz="1800" dirty="0">
                <a:effectLst/>
                <a:ea typeface="Calibri" panose="020F0502020204030204" pitchFamily="34" charset="0"/>
              </a:rPr>
              <a:t> </a:t>
            </a:r>
            <a:r>
              <a:rPr lang="en-US" sz="1800" dirty="0" err="1">
                <a:effectLst/>
                <a:ea typeface="Calibri" panose="020F0502020204030204" pitchFamily="34" charset="0"/>
              </a:rPr>
              <a:t>thể</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hiệu</a:t>
            </a:r>
            <a:r>
              <a:rPr lang="en-US" sz="1800" dirty="0">
                <a:effectLst/>
                <a:ea typeface="Calibri" panose="020F0502020204030204" pitchFamily="34" charset="0"/>
              </a:rPr>
              <a:t> </a:t>
            </a:r>
            <a:r>
              <a:rPr lang="en-US" sz="1800" dirty="0" err="1">
                <a:effectLst/>
                <a:ea typeface="Calibri" panose="020F0502020204030204" pitchFamily="34" charset="0"/>
              </a:rPr>
              <a:t>quả</a:t>
            </a:r>
            <a:r>
              <a:rPr lang="en-US" sz="1800" dirty="0">
                <a:effectLst/>
                <a:ea typeface="Calibri" panose="020F0502020204030204" pitchFamily="34" charset="0"/>
              </a:rPr>
              <a:t> </a:t>
            </a:r>
            <a:r>
              <a:rPr lang="en-US" sz="1800" dirty="0" err="1">
                <a:effectLst/>
                <a:ea typeface="Calibri" panose="020F0502020204030204" pitchFamily="34" charset="0"/>
              </a:rPr>
              <a:t>các</a:t>
            </a:r>
            <a:r>
              <a:rPr lang="en-US" sz="1800" dirty="0">
                <a:effectLst/>
                <a:ea typeface="Calibri" panose="020F0502020204030204" pitchFamily="34" charset="0"/>
              </a:rPr>
              <a:t> </a:t>
            </a:r>
            <a:r>
              <a:rPr lang="en-US" sz="1800" dirty="0" err="1">
                <a:effectLst/>
                <a:ea typeface="Calibri" panose="020F0502020204030204" pitchFamily="34" charset="0"/>
              </a:rPr>
              <a:t>tệp</a:t>
            </a:r>
            <a:r>
              <a:rPr lang="en-US" sz="1800" dirty="0">
                <a:effectLst/>
                <a:ea typeface="Calibri" panose="020F0502020204030204" pitchFamily="34" charset="0"/>
              </a:rPr>
              <a:t> </a:t>
            </a:r>
            <a:r>
              <a:rPr lang="en-US" sz="1800" dirty="0" err="1">
                <a:effectLst/>
                <a:ea typeface="Calibri" panose="020F0502020204030204" pitchFamily="34" charset="0"/>
              </a:rPr>
              <a:t>lớn</a:t>
            </a:r>
            <a:r>
              <a:rPr lang="en-US" sz="1800" dirty="0">
                <a:effectLst/>
                <a:ea typeface="Calibri" panose="020F0502020204030204" pitchFamily="34" charset="0"/>
              </a:rPr>
              <a:t> </a:t>
            </a:r>
            <a:r>
              <a:rPr lang="en-US" sz="1800" dirty="0" err="1">
                <a:effectLst/>
                <a:ea typeface="Calibri" panose="020F0502020204030204" pitchFamily="34" charset="0"/>
              </a:rPr>
              <a:t>hơn</a:t>
            </a:r>
            <a:r>
              <a:rPr lang="en-US" sz="1800" dirty="0">
                <a:effectLst/>
                <a:ea typeface="Calibri" panose="020F0502020204030204" pitchFamily="34" charset="0"/>
              </a:rPr>
              <a:t>.</a:t>
            </a:r>
          </a:p>
          <a:p>
            <a:pPr algn="just">
              <a:lnSpc>
                <a:spcPct val="100000"/>
              </a:lnSpc>
            </a:pPr>
            <a:r>
              <a:rPr lang="en-US" sz="1800" dirty="0" err="1">
                <a:effectLst/>
                <a:ea typeface="Calibri" panose="020F0502020204030204" pitchFamily="34" charset="0"/>
              </a:rPr>
              <a:t>Một</a:t>
            </a:r>
            <a:r>
              <a:rPr lang="en-US" sz="1800" dirty="0">
                <a:effectLst/>
                <a:ea typeface="Calibri" panose="020F0502020204030204" pitchFamily="34" charset="0"/>
              </a:rPr>
              <a:t> </a:t>
            </a:r>
            <a:r>
              <a:rPr lang="en-US" sz="1800" dirty="0" err="1">
                <a:effectLst/>
                <a:ea typeface="Calibri" panose="020F0502020204030204" pitchFamily="34" charset="0"/>
              </a:rPr>
              <a:t>trong</a:t>
            </a:r>
            <a:r>
              <a:rPr lang="en-US" sz="1800" dirty="0">
                <a:effectLst/>
                <a:ea typeface="Calibri" panose="020F0502020204030204" pitchFamily="34" charset="0"/>
              </a:rPr>
              <a:t> </a:t>
            </a:r>
            <a:r>
              <a:rPr lang="en-US" sz="1800" dirty="0" err="1">
                <a:effectLst/>
                <a:ea typeface="Calibri" panose="020F0502020204030204" pitchFamily="34" charset="0"/>
              </a:rPr>
              <a:t>những</a:t>
            </a:r>
            <a:r>
              <a:rPr lang="en-US" sz="1800" dirty="0">
                <a:effectLst/>
                <a:ea typeface="Calibri" panose="020F0502020204030204" pitchFamily="34" charset="0"/>
              </a:rPr>
              <a:t> </a:t>
            </a:r>
            <a:r>
              <a:rPr lang="en-US" sz="1800" dirty="0" err="1">
                <a:effectLst/>
                <a:ea typeface="Calibri" panose="020F0502020204030204" pitchFamily="34" charset="0"/>
              </a:rPr>
              <a:t>điểm</a:t>
            </a:r>
            <a:r>
              <a:rPr lang="en-US" sz="1800" dirty="0">
                <a:effectLst/>
                <a:ea typeface="Calibri" panose="020F0502020204030204" pitchFamily="34" charset="0"/>
              </a:rPr>
              <a:t> </a:t>
            </a:r>
            <a:r>
              <a:rPr lang="en-US" sz="1800" dirty="0" err="1">
                <a:effectLst/>
                <a:ea typeface="Calibri" panose="020F0502020204030204" pitchFamily="34" charset="0"/>
              </a:rPr>
              <a:t>mạnh</a:t>
            </a:r>
            <a:r>
              <a:rPr lang="en-US" sz="1800" dirty="0">
                <a:effectLst/>
                <a:ea typeface="Calibri" panose="020F0502020204030204" pitchFamily="34" charset="0"/>
              </a:rPr>
              <a:t> </a:t>
            </a:r>
            <a:r>
              <a:rPr lang="en-US" sz="1800" dirty="0" err="1">
                <a:effectLst/>
                <a:ea typeface="Calibri" panose="020F0502020204030204" pitchFamily="34" charset="0"/>
              </a:rPr>
              <a:t>của</a:t>
            </a:r>
            <a:r>
              <a:rPr lang="en-US" sz="1800" dirty="0">
                <a:effectLst/>
                <a:ea typeface="Calibri" panose="020F0502020204030204" pitchFamily="34" charset="0"/>
              </a:rPr>
              <a:t> MEW </a:t>
            </a:r>
            <a:r>
              <a:rPr lang="en-US" sz="1800" dirty="0" err="1">
                <a:effectLst/>
                <a:ea typeface="Calibri" panose="020F0502020204030204" pitchFamily="34" charset="0"/>
              </a:rPr>
              <a:t>là</a:t>
            </a:r>
            <a:r>
              <a:rPr lang="en-US" sz="1800" dirty="0">
                <a:effectLst/>
                <a:ea typeface="Calibri" panose="020F0502020204030204" pitchFamily="34" charset="0"/>
              </a:rPr>
              <a:t> </a:t>
            </a:r>
            <a:r>
              <a:rPr lang="en-US" sz="1800" dirty="0" err="1">
                <a:effectLst/>
                <a:ea typeface="Calibri" panose="020F0502020204030204" pitchFamily="34" charset="0"/>
              </a:rPr>
              <a:t>khả</a:t>
            </a:r>
            <a:r>
              <a:rPr lang="en-US" sz="1800" dirty="0">
                <a:effectLst/>
                <a:ea typeface="Calibri" panose="020F0502020204030204" pitchFamily="34" charset="0"/>
              </a:rPr>
              <a:t> </a:t>
            </a:r>
            <a:r>
              <a:rPr lang="en-US" sz="1800" dirty="0" err="1">
                <a:effectLst/>
                <a:ea typeface="Calibri" panose="020F0502020204030204" pitchFamily="34" charset="0"/>
              </a:rPr>
              <a:t>năng</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tệp</a:t>
            </a:r>
            <a:r>
              <a:rPr lang="en-US" sz="1800" dirty="0">
                <a:effectLst/>
                <a:ea typeface="Calibri" panose="020F0502020204030204" pitchFamily="34" charset="0"/>
              </a:rPr>
              <a:t> EXE </a:t>
            </a:r>
            <a:r>
              <a:rPr lang="en-US" sz="1800" dirty="0" err="1">
                <a:effectLst/>
                <a:ea typeface="Calibri" panose="020F0502020204030204" pitchFamily="34" charset="0"/>
              </a:rPr>
              <a:t>mà</a:t>
            </a:r>
            <a:r>
              <a:rPr lang="en-US" sz="1800" dirty="0">
                <a:effectLst/>
                <a:ea typeface="Calibri" panose="020F0502020204030204" pitchFamily="34" charset="0"/>
              </a:rPr>
              <a:t> </a:t>
            </a:r>
            <a:r>
              <a:rPr lang="en-US" sz="1800" dirty="0" err="1">
                <a:effectLst/>
                <a:ea typeface="Calibri" panose="020F0502020204030204" pitchFamily="34" charset="0"/>
              </a:rPr>
              <a:t>không</a:t>
            </a:r>
            <a:r>
              <a:rPr lang="en-US" sz="1800" dirty="0">
                <a:effectLst/>
                <a:ea typeface="Calibri" panose="020F0502020204030204" pitchFamily="34" charset="0"/>
              </a:rPr>
              <a:t> </a:t>
            </a:r>
            <a:r>
              <a:rPr lang="en-US" sz="1800" dirty="0" err="1">
                <a:effectLst/>
                <a:ea typeface="Calibri" panose="020F0502020204030204" pitchFamily="34" charset="0"/>
              </a:rPr>
              <a:t>làm</a:t>
            </a:r>
            <a:r>
              <a:rPr lang="en-US" sz="1800" dirty="0">
                <a:effectLst/>
                <a:ea typeface="Calibri" panose="020F0502020204030204" pitchFamily="34" charset="0"/>
              </a:rPr>
              <a:t> </a:t>
            </a:r>
            <a:r>
              <a:rPr lang="en-US" sz="1800" dirty="0" err="1">
                <a:effectLst/>
                <a:ea typeface="Calibri" panose="020F0502020204030204" pitchFamily="34" charset="0"/>
              </a:rPr>
              <a:t>mất</a:t>
            </a:r>
            <a:r>
              <a:rPr lang="en-US" sz="1800" dirty="0">
                <a:effectLst/>
                <a:ea typeface="Calibri" panose="020F0502020204030204" pitchFamily="34" charset="0"/>
              </a:rPr>
              <a:t> </a:t>
            </a:r>
            <a:r>
              <a:rPr lang="en-US" sz="1800" dirty="0" err="1">
                <a:effectLst/>
                <a:ea typeface="Calibri" panose="020F0502020204030204" pitchFamily="34" charset="0"/>
              </a:rPr>
              <a:t>tính</a:t>
            </a:r>
            <a:r>
              <a:rPr lang="en-US" sz="1800" dirty="0">
                <a:effectLst/>
                <a:ea typeface="Calibri" panose="020F0502020204030204" pitchFamily="34" charset="0"/>
              </a:rPr>
              <a:t> </a:t>
            </a:r>
            <a:r>
              <a:rPr lang="en-US" sz="1800" dirty="0" err="1">
                <a:effectLst/>
                <a:ea typeface="Calibri" panose="020F0502020204030204" pitchFamily="34" charset="0"/>
              </a:rPr>
              <a:t>tự</a:t>
            </a:r>
            <a:r>
              <a:rPr lang="en-US" sz="1800" dirty="0">
                <a:effectLst/>
                <a:ea typeface="Calibri" panose="020F0502020204030204" pitchFamily="34" charset="0"/>
              </a:rPr>
              <a:t> </a:t>
            </a:r>
            <a:r>
              <a:rPr lang="en-US" sz="1800" dirty="0" err="1">
                <a:effectLst/>
                <a:ea typeface="Calibri" panose="020F0502020204030204" pitchFamily="34" charset="0"/>
              </a:rPr>
              <a:t>chứa</a:t>
            </a:r>
            <a:r>
              <a:rPr lang="en-US" sz="1800" dirty="0">
                <a:effectLst/>
                <a:ea typeface="Calibri" panose="020F0502020204030204" pitchFamily="34" charset="0"/>
              </a:rPr>
              <a:t> </a:t>
            </a:r>
            <a:r>
              <a:rPr lang="en-US" sz="1800" dirty="0" err="1">
                <a:effectLst/>
                <a:ea typeface="Calibri" panose="020F0502020204030204" pitchFamily="34" charset="0"/>
              </a:rPr>
              <a:t>của</a:t>
            </a:r>
            <a:r>
              <a:rPr lang="en-US" sz="1800" dirty="0">
                <a:effectLst/>
                <a:ea typeface="Calibri" panose="020F0502020204030204" pitchFamily="34" charset="0"/>
              </a:rPr>
              <a:t> </a:t>
            </a:r>
            <a:r>
              <a:rPr lang="en-US" sz="1800" dirty="0" err="1">
                <a:effectLst/>
                <a:ea typeface="Calibri" panose="020F0502020204030204" pitchFamily="34" charset="0"/>
              </a:rPr>
              <a:t>chương</a:t>
            </a:r>
            <a:r>
              <a:rPr lang="en-US" sz="1800" dirty="0">
                <a:effectLst/>
                <a:ea typeface="Calibri" panose="020F0502020204030204" pitchFamily="34" charset="0"/>
              </a:rPr>
              <a:t> </a:t>
            </a:r>
            <a:r>
              <a:rPr lang="en-US" sz="1800" dirty="0" err="1">
                <a:effectLst/>
                <a:ea typeface="Calibri" panose="020F0502020204030204" pitchFamily="34" charset="0"/>
              </a:rPr>
              <a:t>trình</a:t>
            </a:r>
            <a:r>
              <a:rPr lang="en-US" sz="1800" dirty="0">
                <a:effectLst/>
                <a:ea typeface="Calibri" panose="020F0502020204030204" pitchFamily="34" charset="0"/>
              </a:rPr>
              <a:t>, </a:t>
            </a:r>
            <a:r>
              <a:rPr lang="en-US" sz="1800" dirty="0" err="1">
                <a:effectLst/>
                <a:ea typeface="Calibri" panose="020F0502020204030204" pitchFamily="34" charset="0"/>
              </a:rPr>
              <a:t>nghĩa</a:t>
            </a:r>
            <a:r>
              <a:rPr lang="en-US" sz="1800" dirty="0">
                <a:effectLst/>
                <a:ea typeface="Calibri" panose="020F0502020204030204" pitchFamily="34" charset="0"/>
              </a:rPr>
              <a:t> </a:t>
            </a:r>
            <a:r>
              <a:rPr lang="en-US" sz="1800" dirty="0" err="1">
                <a:effectLst/>
                <a:ea typeface="Calibri" panose="020F0502020204030204" pitchFamily="34" charset="0"/>
              </a:rPr>
              <a:t>là</a:t>
            </a:r>
            <a:r>
              <a:rPr lang="en-US" sz="1800" dirty="0">
                <a:effectLst/>
                <a:ea typeface="Calibri" panose="020F0502020204030204" pitchFamily="34" charset="0"/>
              </a:rPr>
              <a:t> </a:t>
            </a:r>
            <a:r>
              <a:rPr lang="en-US" sz="1800" dirty="0" err="1">
                <a:effectLst/>
                <a:ea typeface="Calibri" panose="020F0502020204030204" pitchFamily="34" charset="0"/>
              </a:rPr>
              <a:t>tệp</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vẫn</a:t>
            </a:r>
            <a:r>
              <a:rPr lang="en-US" sz="1800" dirty="0">
                <a:effectLst/>
                <a:ea typeface="Calibri" panose="020F0502020204030204" pitchFamily="34" charset="0"/>
              </a:rPr>
              <a:t> </a:t>
            </a:r>
            <a:r>
              <a:rPr lang="en-US" sz="1800" dirty="0" err="1">
                <a:effectLst/>
                <a:ea typeface="Calibri" panose="020F0502020204030204" pitchFamily="34" charset="0"/>
              </a:rPr>
              <a:t>có</a:t>
            </a:r>
            <a:r>
              <a:rPr lang="en-US" sz="1800" dirty="0">
                <a:effectLst/>
                <a:ea typeface="Calibri" panose="020F0502020204030204" pitchFamily="34" charset="0"/>
              </a:rPr>
              <a:t> </a:t>
            </a:r>
            <a:r>
              <a:rPr lang="en-US" sz="1800" dirty="0" err="1">
                <a:effectLst/>
                <a:ea typeface="Calibri" panose="020F0502020204030204" pitchFamily="34" charset="0"/>
              </a:rPr>
              <a:t>thể</a:t>
            </a:r>
            <a:r>
              <a:rPr lang="en-US" sz="1800" dirty="0">
                <a:effectLst/>
                <a:ea typeface="Calibri" panose="020F0502020204030204" pitchFamily="34" charset="0"/>
              </a:rPr>
              <a:t> </a:t>
            </a:r>
            <a:r>
              <a:rPr lang="en-US" sz="1800" dirty="0" err="1">
                <a:effectLst/>
                <a:ea typeface="Calibri" panose="020F0502020204030204" pitchFamily="34" charset="0"/>
              </a:rPr>
              <a:t>chạy</a:t>
            </a:r>
            <a:r>
              <a:rPr lang="en-US" sz="1800" dirty="0">
                <a:effectLst/>
                <a:ea typeface="Calibri" panose="020F0502020204030204" pitchFamily="34" charset="0"/>
              </a:rPr>
              <a:t> </a:t>
            </a:r>
            <a:r>
              <a:rPr lang="en-US" sz="1800" dirty="0" err="1">
                <a:effectLst/>
                <a:ea typeface="Calibri" panose="020F0502020204030204" pitchFamily="34" charset="0"/>
              </a:rPr>
              <a:t>mà</a:t>
            </a:r>
            <a:r>
              <a:rPr lang="en-US" sz="1800" dirty="0">
                <a:effectLst/>
                <a:ea typeface="Calibri" panose="020F0502020204030204" pitchFamily="34" charset="0"/>
              </a:rPr>
              <a:t> </a:t>
            </a:r>
            <a:r>
              <a:rPr lang="en-US" sz="1800" dirty="0" err="1">
                <a:effectLst/>
                <a:ea typeface="Calibri" panose="020F0502020204030204" pitchFamily="34" charset="0"/>
              </a:rPr>
              <a:t>không</a:t>
            </a:r>
            <a:r>
              <a:rPr lang="en-US" sz="1800" dirty="0">
                <a:effectLst/>
                <a:ea typeface="Calibri" panose="020F0502020204030204" pitchFamily="34" charset="0"/>
              </a:rPr>
              <a:t> </a:t>
            </a:r>
            <a:r>
              <a:rPr lang="en-US" sz="1800" dirty="0" err="1">
                <a:effectLst/>
                <a:ea typeface="Calibri" panose="020F0502020204030204" pitchFamily="34" charset="0"/>
              </a:rPr>
              <a:t>cần</a:t>
            </a:r>
            <a:r>
              <a:rPr lang="en-US" sz="1800" dirty="0">
                <a:effectLst/>
                <a:ea typeface="Calibri" panose="020F0502020204030204" pitchFamily="34" charset="0"/>
              </a:rPr>
              <a:t> </a:t>
            </a:r>
            <a:r>
              <a:rPr lang="en-US" sz="1800" dirty="0" err="1">
                <a:effectLst/>
                <a:ea typeface="Calibri" panose="020F0502020204030204" pitchFamily="34" charset="0"/>
              </a:rPr>
              <a:t>phần</a:t>
            </a:r>
            <a:r>
              <a:rPr lang="en-US" sz="1800" dirty="0">
                <a:effectLst/>
                <a:ea typeface="Calibri" panose="020F0502020204030204" pitchFamily="34" charset="0"/>
              </a:rPr>
              <a:t> </a:t>
            </a:r>
            <a:r>
              <a:rPr lang="en-US" sz="1800" dirty="0" err="1">
                <a:effectLst/>
                <a:ea typeface="Calibri" panose="020F0502020204030204" pitchFamily="34" charset="0"/>
              </a:rPr>
              <a:t>mềm</a:t>
            </a:r>
            <a:r>
              <a:rPr lang="en-US" sz="1800" dirty="0">
                <a:effectLst/>
                <a:ea typeface="Calibri" panose="020F0502020204030204" pitchFamily="34" charset="0"/>
              </a:rPr>
              <a:t> </a:t>
            </a:r>
            <a:r>
              <a:rPr lang="en-US" sz="1800" dirty="0" err="1">
                <a:effectLst/>
                <a:ea typeface="Calibri" panose="020F0502020204030204" pitchFamily="34" charset="0"/>
              </a:rPr>
              <a:t>bổ</a:t>
            </a:r>
            <a:r>
              <a:rPr lang="en-US" sz="1800" dirty="0">
                <a:effectLst/>
                <a:ea typeface="Calibri" panose="020F0502020204030204" pitchFamily="34" charset="0"/>
              </a:rPr>
              <a:t> sung. </a:t>
            </a:r>
          </a:p>
          <a:p>
            <a:pPr algn="just">
              <a:lnSpc>
                <a:spcPct val="100000"/>
              </a:lnSpc>
            </a:pPr>
            <a:r>
              <a:rPr lang="en-US" sz="1800" dirty="0">
                <a:effectLst/>
                <a:ea typeface="Calibri" panose="020F0502020204030204" pitchFamily="34" charset="0"/>
              </a:rPr>
              <a:t>MEW </a:t>
            </a:r>
            <a:r>
              <a:rPr lang="en-US" sz="1800" dirty="0" err="1">
                <a:effectLst/>
                <a:ea typeface="Calibri" panose="020F0502020204030204" pitchFamily="34" charset="0"/>
              </a:rPr>
              <a:t>cũng</a:t>
            </a:r>
            <a:r>
              <a:rPr lang="en-US" sz="1800" dirty="0">
                <a:effectLst/>
                <a:ea typeface="Calibri" panose="020F0502020204030204" pitchFamily="34" charset="0"/>
              </a:rPr>
              <a:t> </a:t>
            </a:r>
            <a:r>
              <a:rPr lang="en-US" sz="1800" dirty="0" err="1">
                <a:effectLst/>
                <a:ea typeface="Calibri" panose="020F0502020204030204" pitchFamily="34" charset="0"/>
              </a:rPr>
              <a:t>cung</a:t>
            </a:r>
            <a:r>
              <a:rPr lang="en-US" sz="1800" dirty="0">
                <a:effectLst/>
                <a:ea typeface="Calibri" panose="020F0502020204030204" pitchFamily="34" charset="0"/>
              </a:rPr>
              <a:t> </a:t>
            </a:r>
            <a:r>
              <a:rPr lang="en-US" sz="1800" dirty="0" err="1">
                <a:effectLst/>
                <a:ea typeface="Calibri" panose="020F0502020204030204" pitchFamily="34" charset="0"/>
              </a:rPr>
              <a:t>cấp</a:t>
            </a:r>
            <a:r>
              <a:rPr lang="en-US" sz="1800" dirty="0">
                <a:effectLst/>
                <a:ea typeface="Calibri" panose="020F0502020204030204" pitchFamily="34" charset="0"/>
              </a:rPr>
              <a:t> </a:t>
            </a:r>
            <a:r>
              <a:rPr lang="en-US" sz="1800" dirty="0" err="1">
                <a:effectLst/>
                <a:ea typeface="Calibri" panose="020F0502020204030204" pitchFamily="34" charset="0"/>
              </a:rPr>
              <a:t>nhiều</a:t>
            </a:r>
            <a:r>
              <a:rPr lang="en-US" sz="1800" dirty="0">
                <a:effectLst/>
                <a:ea typeface="Calibri" panose="020F0502020204030204" pitchFamily="34" charset="0"/>
              </a:rPr>
              <a:t> </a:t>
            </a:r>
            <a:r>
              <a:rPr lang="en-US" sz="1800" dirty="0" err="1">
                <a:effectLst/>
                <a:ea typeface="Calibri" panose="020F0502020204030204" pitchFamily="34" charset="0"/>
              </a:rPr>
              <a:t>tùy</a:t>
            </a:r>
            <a:r>
              <a:rPr lang="en-US" sz="1800" dirty="0">
                <a:effectLst/>
                <a:ea typeface="Calibri" panose="020F0502020204030204" pitchFamily="34" charset="0"/>
              </a:rPr>
              <a:t> </a:t>
            </a:r>
            <a:r>
              <a:rPr lang="en-US" sz="1800" dirty="0" err="1">
                <a:effectLst/>
                <a:ea typeface="Calibri" panose="020F0502020204030204" pitchFamily="34" charset="0"/>
              </a:rPr>
              <a:t>chọn</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cho</a:t>
            </a:r>
            <a:r>
              <a:rPr lang="en-US" sz="1800" dirty="0">
                <a:effectLst/>
                <a:ea typeface="Calibri" panose="020F0502020204030204" pitchFamily="34" charset="0"/>
              </a:rPr>
              <a:t> </a:t>
            </a:r>
            <a:r>
              <a:rPr lang="en-US" sz="1800" dirty="0" err="1">
                <a:effectLst/>
                <a:ea typeface="Calibri" panose="020F0502020204030204" pitchFamily="34" charset="0"/>
              </a:rPr>
              <a:t>người</a:t>
            </a:r>
            <a:r>
              <a:rPr lang="en-US" sz="1800" dirty="0">
                <a:effectLst/>
                <a:ea typeface="Calibri" panose="020F0502020204030204" pitchFamily="34" charset="0"/>
              </a:rPr>
              <a:t> </a:t>
            </a:r>
            <a:r>
              <a:rPr lang="en-US" sz="1800" dirty="0" err="1">
                <a:effectLst/>
                <a:ea typeface="Calibri" panose="020F0502020204030204" pitchFamily="34" charset="0"/>
              </a:rPr>
              <a:t>dùng</a:t>
            </a:r>
            <a:r>
              <a:rPr lang="en-US" sz="1800" dirty="0">
                <a:effectLst/>
                <a:ea typeface="Calibri" panose="020F0502020204030204" pitchFamily="34" charset="0"/>
              </a:rPr>
              <a:t>, bao </a:t>
            </a:r>
            <a:r>
              <a:rPr lang="en-US" sz="1800" dirty="0" err="1">
                <a:effectLst/>
                <a:ea typeface="Calibri" panose="020F0502020204030204" pitchFamily="34" charset="0"/>
              </a:rPr>
              <a:t>gồm</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tài</a:t>
            </a:r>
            <a:r>
              <a:rPr lang="en-US" sz="1800" dirty="0">
                <a:effectLst/>
                <a:ea typeface="Calibri" panose="020F0502020204030204" pitchFamily="34" charset="0"/>
              </a:rPr>
              <a:t> </a:t>
            </a:r>
            <a:r>
              <a:rPr lang="en-US" sz="1800" dirty="0" err="1">
                <a:effectLst/>
                <a:ea typeface="Calibri" panose="020F0502020204030204" pitchFamily="34" charset="0"/>
              </a:rPr>
              <a:t>nguyên</a:t>
            </a:r>
            <a:r>
              <a:rPr lang="en-US" sz="1800" dirty="0">
                <a:effectLst/>
                <a:ea typeface="Calibri" panose="020F0502020204030204" pitchFamily="34" charset="0"/>
              </a:rPr>
              <a:t>, </a:t>
            </a:r>
            <a:r>
              <a:rPr lang="en-US" sz="1800" dirty="0" err="1">
                <a:effectLst/>
                <a:ea typeface="Calibri" panose="020F0502020204030204" pitchFamily="34" charset="0"/>
              </a:rPr>
              <a:t>xóa</a:t>
            </a:r>
            <a:r>
              <a:rPr lang="en-US" sz="1800" dirty="0">
                <a:effectLst/>
                <a:ea typeface="Calibri" panose="020F0502020204030204" pitchFamily="34" charset="0"/>
              </a:rPr>
              <a:t> </a:t>
            </a:r>
            <a:r>
              <a:rPr lang="en-US" sz="1800" dirty="0" err="1">
                <a:effectLst/>
                <a:ea typeface="Calibri" panose="020F0502020204030204" pitchFamily="34" charset="0"/>
              </a:rPr>
              <a:t>tài</a:t>
            </a:r>
            <a:r>
              <a:rPr lang="en-US" sz="1800" dirty="0">
                <a:effectLst/>
                <a:ea typeface="Calibri" panose="020F0502020204030204" pitchFamily="34" charset="0"/>
              </a:rPr>
              <a:t> </a:t>
            </a:r>
            <a:r>
              <a:rPr lang="en-US" sz="1800" dirty="0" err="1">
                <a:effectLst/>
                <a:ea typeface="Calibri" panose="020F0502020204030204" pitchFamily="34" charset="0"/>
              </a:rPr>
              <a:t>nguyên</a:t>
            </a:r>
            <a:r>
              <a:rPr lang="en-US" sz="1800" dirty="0">
                <a:effectLst/>
                <a:ea typeface="Calibri" panose="020F0502020204030204" pitchFamily="34" charset="0"/>
              </a:rPr>
              <a:t> </a:t>
            </a:r>
            <a:r>
              <a:rPr lang="en-US" sz="1800" dirty="0" err="1">
                <a:effectLst/>
                <a:ea typeface="Calibri" panose="020F0502020204030204" pitchFamily="34" charset="0"/>
              </a:rPr>
              <a:t>không</a:t>
            </a:r>
            <a:r>
              <a:rPr lang="en-US" sz="1800" dirty="0">
                <a:effectLst/>
                <a:ea typeface="Calibri" panose="020F0502020204030204" pitchFamily="34" charset="0"/>
              </a:rPr>
              <a:t> </a:t>
            </a:r>
            <a:r>
              <a:rPr lang="en-US" sz="1800" dirty="0" err="1">
                <a:effectLst/>
                <a:ea typeface="Calibri" panose="020F0502020204030204" pitchFamily="34" charset="0"/>
              </a:rPr>
              <a:t>cần</a:t>
            </a:r>
            <a:r>
              <a:rPr lang="en-US" sz="1800" dirty="0">
                <a:effectLst/>
                <a:ea typeface="Calibri" panose="020F0502020204030204" pitchFamily="34" charset="0"/>
              </a:rPr>
              <a:t> </a:t>
            </a:r>
            <a:r>
              <a:rPr lang="en-US" sz="1800" dirty="0" err="1">
                <a:effectLst/>
                <a:ea typeface="Calibri" panose="020F0502020204030204" pitchFamily="34" charset="0"/>
              </a:rPr>
              <a:t>thiết</a:t>
            </a:r>
            <a:r>
              <a:rPr lang="en-US" sz="1800" dirty="0">
                <a:effectLst/>
                <a:ea typeface="Calibri" panose="020F0502020204030204" pitchFamily="34" charset="0"/>
              </a:rPr>
              <a:t> </a:t>
            </a:r>
            <a:r>
              <a:rPr lang="en-US" sz="1800" dirty="0" err="1">
                <a:effectLst/>
                <a:ea typeface="Calibri" panose="020F0502020204030204" pitchFamily="34" charset="0"/>
              </a:rPr>
              <a:t>và</a:t>
            </a:r>
            <a:r>
              <a:rPr lang="en-US" sz="1800" dirty="0">
                <a:effectLst/>
                <a:ea typeface="Calibri" panose="020F0502020204030204" pitchFamily="34" charset="0"/>
              </a:rPr>
              <a:t> </a:t>
            </a:r>
            <a:r>
              <a:rPr lang="en-US" sz="1800" dirty="0" err="1">
                <a:effectLst/>
                <a:ea typeface="Calibri" panose="020F0502020204030204" pitchFamily="34" charset="0"/>
              </a:rPr>
              <a:t>hỗ</a:t>
            </a:r>
            <a:r>
              <a:rPr lang="en-US" sz="1800" dirty="0">
                <a:effectLst/>
                <a:ea typeface="Calibri" panose="020F0502020204030204" pitchFamily="34" charset="0"/>
              </a:rPr>
              <a:t> </a:t>
            </a:r>
            <a:r>
              <a:rPr lang="en-US" sz="1800" dirty="0" err="1">
                <a:effectLst/>
                <a:ea typeface="Calibri" panose="020F0502020204030204" pitchFamily="34" charset="0"/>
              </a:rPr>
              <a:t>trợ</a:t>
            </a:r>
            <a:r>
              <a:rPr lang="en-US" sz="1800" dirty="0">
                <a:effectLst/>
                <a:ea typeface="Calibri" panose="020F0502020204030204" pitchFamily="34" charset="0"/>
              </a:rPr>
              <a:t> </a:t>
            </a:r>
            <a:r>
              <a:rPr lang="en-US" sz="1800" dirty="0" err="1">
                <a:effectLst/>
                <a:ea typeface="Calibri" panose="020F0502020204030204" pitchFamily="34" charset="0"/>
              </a:rPr>
              <a:t>thuật</a:t>
            </a:r>
            <a:r>
              <a:rPr lang="en-US" sz="1800" dirty="0">
                <a:effectLst/>
                <a:ea typeface="Calibri" panose="020F0502020204030204" pitchFamily="34" charset="0"/>
              </a:rPr>
              <a:t> </a:t>
            </a:r>
            <a:r>
              <a:rPr lang="en-US" sz="1800" dirty="0" err="1">
                <a:effectLst/>
                <a:ea typeface="Calibri" panose="020F0502020204030204" pitchFamily="34" charset="0"/>
              </a:rPr>
              <a:t>toán</a:t>
            </a:r>
            <a:r>
              <a:rPr lang="en-US" sz="1800" dirty="0">
                <a:effectLst/>
                <a:ea typeface="Calibri" panose="020F0502020204030204" pitchFamily="34" charset="0"/>
              </a:rPr>
              <a:t> LZMA </a:t>
            </a:r>
            <a:r>
              <a:rPr lang="en-US" sz="1800" dirty="0" err="1">
                <a:effectLst/>
                <a:ea typeface="Calibri" panose="020F0502020204030204" pitchFamily="34" charset="0"/>
              </a:rPr>
              <a:t>để</a:t>
            </a:r>
            <a:r>
              <a:rPr lang="en-US" sz="1800" dirty="0">
                <a:effectLst/>
                <a:ea typeface="Calibri" panose="020F0502020204030204" pitchFamily="34" charset="0"/>
              </a:rPr>
              <a:t> </a:t>
            </a:r>
            <a:r>
              <a:rPr lang="en-US" sz="1800" dirty="0" err="1">
                <a:effectLst/>
                <a:ea typeface="Calibri" panose="020F0502020204030204" pitchFamily="34" charset="0"/>
              </a:rPr>
              <a:t>đạt</a:t>
            </a:r>
            <a:r>
              <a:rPr lang="en-US" sz="1800" dirty="0">
                <a:effectLst/>
                <a:ea typeface="Calibri" panose="020F0502020204030204" pitchFamily="34" charset="0"/>
              </a:rPr>
              <a:t> </a:t>
            </a:r>
            <a:r>
              <a:rPr lang="en-US" sz="1800" dirty="0" err="1">
                <a:effectLst/>
                <a:ea typeface="Calibri" panose="020F0502020204030204" pitchFamily="34" charset="0"/>
              </a:rPr>
              <a:t>được</a:t>
            </a:r>
            <a:r>
              <a:rPr lang="en-US" sz="1800" dirty="0">
                <a:effectLst/>
                <a:ea typeface="Calibri" panose="020F0502020204030204" pitchFamily="34" charset="0"/>
              </a:rPr>
              <a:t> </a:t>
            </a:r>
            <a:r>
              <a:rPr lang="en-US" sz="1800" dirty="0" err="1">
                <a:effectLst/>
                <a:ea typeface="Calibri" panose="020F0502020204030204" pitchFamily="34" charset="0"/>
              </a:rPr>
              <a:t>tỷ</a:t>
            </a:r>
            <a:r>
              <a:rPr lang="en-US" sz="1800" dirty="0">
                <a:effectLst/>
                <a:ea typeface="Calibri" panose="020F0502020204030204" pitchFamily="34" charset="0"/>
              </a:rPr>
              <a:t> </a:t>
            </a:r>
            <a:r>
              <a:rPr lang="en-US" sz="1800" dirty="0" err="1">
                <a:effectLst/>
                <a:ea typeface="Calibri" panose="020F0502020204030204" pitchFamily="34" charset="0"/>
              </a:rPr>
              <a:t>lệ</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tốt</a:t>
            </a:r>
            <a:r>
              <a:rPr lang="en-US" sz="1800" dirty="0">
                <a:effectLst/>
                <a:ea typeface="Calibri" panose="020F0502020204030204" pitchFamily="34" charset="0"/>
              </a:rPr>
              <a:t> </a:t>
            </a:r>
            <a:r>
              <a:rPr lang="en-US" sz="1800" dirty="0" err="1">
                <a:effectLst/>
                <a:ea typeface="Calibri" panose="020F0502020204030204" pitchFamily="34" charset="0"/>
              </a:rPr>
              <a:t>hơn</a:t>
            </a:r>
            <a:r>
              <a:rPr lang="en-US" sz="1800" dirty="0">
                <a:effectLst/>
                <a:ea typeface="Calibri" panose="020F0502020204030204" pitchFamily="34" charset="0"/>
              </a:rPr>
              <a:t>.</a:t>
            </a:r>
          </a:p>
          <a:p>
            <a:pPr marL="0" indent="0" algn="just">
              <a:lnSpc>
                <a:spcPct val="100000"/>
              </a:lnSpc>
              <a:buNone/>
            </a:pPr>
            <a:endParaRPr lang="en-US" sz="2000" dirty="0"/>
          </a:p>
        </p:txBody>
      </p:sp>
      <p:sp>
        <p:nvSpPr>
          <p:cNvPr id="4" name="Slide Number Placeholder 3">
            <a:extLst>
              <a:ext uri="{FF2B5EF4-FFF2-40B4-BE49-F238E27FC236}">
                <a16:creationId xmlns:a16="http://schemas.microsoft.com/office/drawing/2014/main" id="{55ECCB2D-3DEC-9977-D223-FF150FCD6D76}"/>
              </a:ext>
            </a:extLst>
          </p:cNvPr>
          <p:cNvSpPr>
            <a:spLocks noGrp="1"/>
          </p:cNvSpPr>
          <p:nvPr>
            <p:ph type="sldNum" sz="quarter" idx="12"/>
          </p:nvPr>
        </p:nvSpPr>
        <p:spPr/>
        <p:txBody>
          <a:bodyPr/>
          <a:lstStyle/>
          <a:p>
            <a:fld id="{B487F271-60DF-4592-BB7F-B45BB4441AA9}" type="slidenum">
              <a:rPr lang="en-US" smtClean="0"/>
              <a:pPr/>
              <a:t>18</a:t>
            </a:fld>
            <a:endParaRPr lang="en-US" dirty="0"/>
          </a:p>
        </p:txBody>
      </p:sp>
      <p:sp>
        <p:nvSpPr>
          <p:cNvPr id="5" name="Rectangle 4">
            <a:extLst>
              <a:ext uri="{FF2B5EF4-FFF2-40B4-BE49-F238E27FC236}">
                <a16:creationId xmlns:a16="http://schemas.microsoft.com/office/drawing/2014/main" id="{935205FF-B05A-AFC8-006A-239B8B849C0B}"/>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B26B1BAA-4ED2-6193-4E97-FC089C97F013}"/>
              </a:ext>
            </a:extLst>
          </p:cNvPr>
          <p:cNvSpPr txBox="1">
            <a:spLocks/>
          </p:cNvSpPr>
          <p:nvPr/>
        </p:nvSpPr>
        <p:spPr>
          <a:xfrm>
            <a:off x="891481" y="917776"/>
            <a:ext cx="4943262"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err="1">
                <a:solidFill>
                  <a:schemeClr val="tx1"/>
                </a:solidFill>
              </a:rPr>
              <a:t>Các</a:t>
            </a:r>
            <a:r>
              <a:rPr lang="en-US" sz="2500" dirty="0">
                <a:solidFill>
                  <a:schemeClr val="tx1"/>
                </a:solidFill>
              </a:rPr>
              <a:t> </a:t>
            </a:r>
            <a:r>
              <a:rPr lang="en-US" sz="2500" dirty="0" err="1">
                <a:solidFill>
                  <a:schemeClr val="tx1"/>
                </a:solidFill>
              </a:rPr>
              <a:t>trình</a:t>
            </a:r>
            <a:r>
              <a:rPr lang="en-US" sz="2500" dirty="0">
                <a:solidFill>
                  <a:schemeClr val="tx1"/>
                </a:solidFill>
              </a:rPr>
              <a:t> </a:t>
            </a:r>
            <a:r>
              <a:rPr lang="en-US" sz="2500" dirty="0" err="1">
                <a:solidFill>
                  <a:schemeClr val="tx1"/>
                </a:solidFill>
              </a:rPr>
              <a:t>đóng</a:t>
            </a:r>
            <a:r>
              <a:rPr lang="en-US" sz="2500" dirty="0">
                <a:solidFill>
                  <a:schemeClr val="tx1"/>
                </a:solidFill>
              </a:rPr>
              <a:t> </a:t>
            </a:r>
            <a:r>
              <a:rPr lang="en-US" sz="2500" dirty="0" err="1">
                <a:solidFill>
                  <a:schemeClr val="tx1"/>
                </a:solidFill>
              </a:rPr>
              <a:t>gói</a:t>
            </a:r>
            <a:r>
              <a:rPr lang="en-US" sz="2500" dirty="0">
                <a:solidFill>
                  <a:schemeClr val="tx1"/>
                </a:solidFill>
              </a:rPr>
              <a:t> </a:t>
            </a:r>
            <a:r>
              <a:rPr lang="en-US" sz="2500" dirty="0" err="1">
                <a:solidFill>
                  <a:schemeClr val="tx1"/>
                </a:solidFill>
              </a:rPr>
              <a:t>phổ</a:t>
            </a:r>
            <a:r>
              <a:rPr lang="en-US" sz="2500" dirty="0">
                <a:solidFill>
                  <a:schemeClr val="tx1"/>
                </a:solidFill>
              </a:rPr>
              <a:t> </a:t>
            </a:r>
            <a:r>
              <a:rPr lang="en-US" sz="2500" dirty="0" err="1">
                <a:solidFill>
                  <a:schemeClr val="tx1"/>
                </a:solidFill>
              </a:rPr>
              <a:t>biến</a:t>
            </a:r>
            <a:endParaRPr lang="en-US" sz="2500" dirty="0">
              <a:solidFill>
                <a:schemeClr val="tx1"/>
              </a:solidFill>
            </a:endParaRPr>
          </a:p>
        </p:txBody>
      </p:sp>
      <p:sp>
        <p:nvSpPr>
          <p:cNvPr id="9" name="Title 1">
            <a:extLst>
              <a:ext uri="{FF2B5EF4-FFF2-40B4-BE49-F238E27FC236}">
                <a16:creationId xmlns:a16="http://schemas.microsoft.com/office/drawing/2014/main" id="{2BF28848-D227-AE6B-C555-7AA53F47A26F}"/>
              </a:ext>
            </a:extLst>
          </p:cNvPr>
          <p:cNvSpPr txBox="1">
            <a:spLocks/>
          </p:cNvSpPr>
          <p:nvPr/>
        </p:nvSpPr>
        <p:spPr>
          <a:xfrm>
            <a:off x="3804398" y="1421134"/>
            <a:ext cx="945168" cy="6354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a:solidFill>
                  <a:schemeClr val="tx1"/>
                </a:solidFill>
              </a:rPr>
              <a:t>MEW</a:t>
            </a:r>
          </a:p>
        </p:txBody>
      </p:sp>
      <p:pic>
        <p:nvPicPr>
          <p:cNvPr id="6" name="Picture 5" descr="MEW screenshot">
            <a:extLst>
              <a:ext uri="{FF2B5EF4-FFF2-40B4-BE49-F238E27FC236}">
                <a16:creationId xmlns:a16="http://schemas.microsoft.com/office/drawing/2014/main" id="{83AE20C1-FAB1-5109-A97A-3AE3B32669B1}"/>
              </a:ext>
            </a:extLst>
          </p:cNvPr>
          <p:cNvPicPr>
            <a:picLocks noChangeAspect="1"/>
          </p:cNvPicPr>
          <p:nvPr/>
        </p:nvPicPr>
        <p:blipFill rotWithShape="1">
          <a:blip r:embed="rId3">
            <a:extLst>
              <a:ext uri="{28A0092B-C50C-407E-A947-70E740481C1C}">
                <a14:useLocalDpi xmlns:a14="http://schemas.microsoft.com/office/drawing/2010/main" val="0"/>
              </a:ext>
            </a:extLst>
          </a:blip>
          <a:srcRect b="45065"/>
          <a:stretch/>
        </p:blipFill>
        <p:spPr bwMode="auto">
          <a:xfrm>
            <a:off x="2451293" y="2026682"/>
            <a:ext cx="3651378" cy="18954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98528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56B-AC52-534F-77FE-F1A67CBB95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71F153-A8C6-9529-3BB0-76771183FA1F}"/>
              </a:ext>
            </a:extLst>
          </p:cNvPr>
          <p:cNvSpPr>
            <a:spLocks noGrp="1"/>
          </p:cNvSpPr>
          <p:nvPr>
            <p:ph type="title"/>
          </p:nvPr>
        </p:nvSpPr>
        <p:spPr/>
        <p:txBody>
          <a:bodyPr>
            <a:normAutofit fontScale="90000"/>
          </a:bodyPr>
          <a:lstStyle/>
          <a:p>
            <a:pPr marL="292735" indent="-292735" defTabSz="385571">
              <a:spcBef>
                <a:spcPts val="2700"/>
              </a:spcBef>
              <a:defRPr sz="1800"/>
            </a:pPr>
            <a:r>
              <a:rPr lang="vi-VN" sz="3200" b="1" dirty="0">
                <a:solidFill>
                  <a:srgbClr val="FF0000"/>
                </a:solidFill>
              </a:rPr>
              <a:t>Phần II:</a:t>
            </a:r>
            <a:r>
              <a:rPr lang="en-US" sz="3200" b="1" dirty="0">
                <a:solidFill>
                  <a:srgbClr val="FF0000"/>
                </a:solidFill>
              </a:rPr>
              <a:t> </a:t>
            </a:r>
            <a:r>
              <a:rPr lang="en-US" sz="3200" b="1" dirty="0" err="1">
                <a:solidFill>
                  <a:srgbClr val="FF0000"/>
                </a:solidFill>
              </a:rPr>
              <a:t>Cơ</a:t>
            </a:r>
            <a:r>
              <a:rPr lang="en-US" sz="3200" b="1" dirty="0">
                <a:solidFill>
                  <a:srgbClr val="FF0000"/>
                </a:solidFill>
              </a:rPr>
              <a:t> </a:t>
            </a:r>
            <a:r>
              <a:rPr lang="en-US" sz="3200" b="1" dirty="0" err="1">
                <a:solidFill>
                  <a:srgbClr val="FF0000"/>
                </a:solidFill>
              </a:rPr>
              <a:t>sở</a:t>
            </a:r>
            <a:r>
              <a:rPr lang="en-US" sz="3200" b="1" dirty="0">
                <a:solidFill>
                  <a:srgbClr val="FF0000"/>
                </a:solidFill>
              </a:rPr>
              <a:t> </a:t>
            </a:r>
            <a:r>
              <a:rPr lang="en-US" sz="3200" b="1" dirty="0" err="1">
                <a:solidFill>
                  <a:srgbClr val="FF0000"/>
                </a:solidFill>
              </a:rPr>
              <a:t>lý</a:t>
            </a:r>
            <a:r>
              <a:rPr lang="en-US" sz="3200" b="1" dirty="0">
                <a:solidFill>
                  <a:srgbClr val="FF0000"/>
                </a:solidFill>
              </a:rPr>
              <a:t> </a:t>
            </a:r>
            <a:r>
              <a:rPr lang="en-US" sz="3200" b="1" dirty="0" err="1">
                <a:solidFill>
                  <a:srgbClr val="FF0000"/>
                </a:solidFill>
              </a:rPr>
              <a:t>thuyết</a:t>
            </a:r>
            <a:endParaRPr lang="en-US" sz="3200" b="1" dirty="0">
              <a:solidFill>
                <a:srgbClr val="FF0000"/>
              </a:solidFill>
            </a:endParaRPr>
          </a:p>
        </p:txBody>
      </p:sp>
      <p:sp>
        <p:nvSpPr>
          <p:cNvPr id="3" name="Content Placeholder 2">
            <a:extLst>
              <a:ext uri="{FF2B5EF4-FFF2-40B4-BE49-F238E27FC236}">
                <a16:creationId xmlns:a16="http://schemas.microsoft.com/office/drawing/2014/main" id="{1FD33F80-5E08-A051-99A6-88D506F128B4}"/>
              </a:ext>
            </a:extLst>
          </p:cNvPr>
          <p:cNvSpPr>
            <a:spLocks noGrp="1"/>
          </p:cNvSpPr>
          <p:nvPr>
            <p:ph idx="1"/>
          </p:nvPr>
        </p:nvSpPr>
        <p:spPr>
          <a:xfrm>
            <a:off x="0" y="2140064"/>
            <a:ext cx="4466264" cy="4163485"/>
          </a:xfrm>
        </p:spPr>
        <p:txBody>
          <a:bodyPr>
            <a:noAutofit/>
          </a:bodyPr>
          <a:lstStyle/>
          <a:p>
            <a:pPr marL="0" indent="0" algn="ctr">
              <a:lnSpc>
                <a:spcPct val="100000"/>
              </a:lnSpc>
              <a:buNone/>
            </a:pPr>
            <a:r>
              <a:rPr lang="en-US" sz="1800" b="1" dirty="0" err="1">
                <a:ea typeface="Calibri" panose="020F0502020204030204" pitchFamily="34" charset="0"/>
              </a:rPr>
              <a:t>Ưu</a:t>
            </a:r>
            <a:r>
              <a:rPr lang="en-US" sz="1800" b="1" dirty="0">
                <a:ea typeface="Calibri" panose="020F0502020204030204" pitchFamily="34" charset="0"/>
              </a:rPr>
              <a:t> </a:t>
            </a:r>
            <a:r>
              <a:rPr lang="en-US" sz="1800" b="1" dirty="0" err="1">
                <a:ea typeface="Calibri" panose="020F0502020204030204" pitchFamily="34" charset="0"/>
              </a:rPr>
              <a:t>điểm</a:t>
            </a:r>
            <a:endParaRPr lang="en-US" sz="1800" b="1" dirty="0">
              <a:ea typeface="Calibri" panose="020F0502020204030204" pitchFamily="34" charset="0"/>
            </a:endParaRPr>
          </a:p>
          <a:p>
            <a:pPr marL="342900" lvl="0" indent="-342900" algn="just">
              <a:lnSpc>
                <a:spcPct val="100000"/>
              </a:lnSpc>
              <a:spcAft>
                <a:spcPts val="800"/>
              </a:spcAft>
              <a:buSzPts val="1000"/>
              <a:buFont typeface="Symbol" panose="05050102010706020507" pitchFamily="18" charset="2"/>
              <a:buChar char=""/>
              <a:tabLst>
                <a:tab pos="457200" algn="l"/>
              </a:tabLst>
            </a:pPr>
            <a:r>
              <a:rPr lang="en-US" sz="1800" dirty="0" err="1">
                <a:effectLst/>
                <a:ea typeface="Calibri" panose="020F0502020204030204" pitchFamily="34" charset="0"/>
              </a:rPr>
              <a:t>Tốc</a:t>
            </a:r>
            <a:r>
              <a:rPr lang="en-US" sz="1800" dirty="0">
                <a:effectLst/>
                <a:ea typeface="Calibri" panose="020F0502020204030204" pitchFamily="34" charset="0"/>
              </a:rPr>
              <a:t> </a:t>
            </a:r>
            <a:r>
              <a:rPr lang="en-US" sz="1800" dirty="0" err="1">
                <a:effectLst/>
                <a:ea typeface="Calibri" panose="020F0502020204030204" pitchFamily="34" charset="0"/>
              </a:rPr>
              <a:t>độ</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nhanh</a:t>
            </a:r>
            <a:r>
              <a:rPr lang="en-US" sz="1800" dirty="0">
                <a:effectLst/>
                <a:ea typeface="Calibri" panose="020F0502020204030204" pitchFamily="34" charset="0"/>
              </a:rPr>
              <a:t>: MEW </a:t>
            </a:r>
            <a:r>
              <a:rPr lang="en-US" sz="1800" dirty="0" err="1">
                <a:effectLst/>
                <a:ea typeface="Calibri" panose="020F0502020204030204" pitchFamily="34" charset="0"/>
              </a:rPr>
              <a:t>cung</a:t>
            </a:r>
            <a:r>
              <a:rPr lang="en-US" sz="1800" dirty="0">
                <a:effectLst/>
                <a:ea typeface="Calibri" panose="020F0502020204030204" pitchFamily="34" charset="0"/>
              </a:rPr>
              <a:t> </a:t>
            </a:r>
            <a:r>
              <a:rPr lang="en-US" sz="1800" dirty="0" err="1">
                <a:effectLst/>
                <a:ea typeface="Calibri" panose="020F0502020204030204" pitchFamily="34" charset="0"/>
              </a:rPr>
              <a:t>cấp</a:t>
            </a:r>
            <a:r>
              <a:rPr lang="en-US" sz="1800" dirty="0">
                <a:effectLst/>
                <a:ea typeface="Calibri" panose="020F0502020204030204" pitchFamily="34" charset="0"/>
              </a:rPr>
              <a:t> </a:t>
            </a:r>
            <a:r>
              <a:rPr lang="en-US" sz="1800" dirty="0" err="1">
                <a:effectLst/>
                <a:ea typeface="Calibri" panose="020F0502020204030204" pitchFamily="34" charset="0"/>
              </a:rPr>
              <a:t>khả</a:t>
            </a:r>
            <a:r>
              <a:rPr lang="en-US" sz="1800" dirty="0">
                <a:effectLst/>
                <a:ea typeface="Calibri" panose="020F0502020204030204" pitchFamily="34" charset="0"/>
              </a:rPr>
              <a:t> </a:t>
            </a:r>
            <a:r>
              <a:rPr lang="en-US" sz="1800" dirty="0" err="1">
                <a:effectLst/>
                <a:ea typeface="Calibri" panose="020F0502020204030204" pitchFamily="34" charset="0"/>
              </a:rPr>
              <a:t>năng</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nhanh</a:t>
            </a:r>
            <a:r>
              <a:rPr lang="en-US" sz="1800" dirty="0">
                <a:effectLst/>
                <a:ea typeface="Calibri" panose="020F0502020204030204" pitchFamily="34" charset="0"/>
              </a:rPr>
              <a:t> </a:t>
            </a:r>
            <a:r>
              <a:rPr lang="en-US" sz="1800" dirty="0" err="1">
                <a:effectLst/>
                <a:ea typeface="Calibri" panose="020F0502020204030204" pitchFamily="34" charset="0"/>
              </a:rPr>
              <a:t>chóng</a:t>
            </a:r>
            <a:r>
              <a:rPr lang="en-US" sz="1800" dirty="0">
                <a:effectLst/>
                <a:ea typeface="Calibri" panose="020F0502020204030204" pitchFamily="34" charset="0"/>
              </a:rPr>
              <a:t>, </a:t>
            </a:r>
            <a:r>
              <a:rPr lang="en-US" sz="1800" dirty="0" err="1">
                <a:effectLst/>
                <a:ea typeface="Calibri" panose="020F0502020204030204" pitchFamily="34" charset="0"/>
              </a:rPr>
              <a:t>làm</a:t>
            </a:r>
            <a:r>
              <a:rPr lang="en-US" sz="1800" dirty="0">
                <a:effectLst/>
                <a:ea typeface="Calibri" panose="020F0502020204030204" pitchFamily="34" charset="0"/>
              </a:rPr>
              <a:t> </a:t>
            </a:r>
            <a:r>
              <a:rPr lang="en-US" sz="1800" dirty="0" err="1">
                <a:effectLst/>
                <a:ea typeface="Calibri" panose="020F0502020204030204" pitchFamily="34" charset="0"/>
              </a:rPr>
              <a:t>cho</a:t>
            </a:r>
            <a:r>
              <a:rPr lang="en-US" sz="1800" dirty="0">
                <a:effectLst/>
                <a:ea typeface="Calibri" panose="020F0502020204030204" pitchFamily="34" charset="0"/>
              </a:rPr>
              <a:t> </a:t>
            </a:r>
            <a:r>
              <a:rPr lang="en-US" sz="1800" dirty="0" err="1">
                <a:effectLst/>
                <a:ea typeface="Calibri" panose="020F0502020204030204" pitchFamily="34" charset="0"/>
              </a:rPr>
              <a:t>quá</a:t>
            </a:r>
            <a:r>
              <a:rPr lang="en-US" sz="1800" dirty="0">
                <a:effectLst/>
                <a:ea typeface="Calibri" panose="020F0502020204030204" pitchFamily="34" charset="0"/>
              </a:rPr>
              <a:t> </a:t>
            </a:r>
            <a:r>
              <a:rPr lang="en-US" sz="1800" dirty="0" err="1">
                <a:effectLst/>
                <a:ea typeface="Calibri" panose="020F0502020204030204" pitchFamily="34" charset="0"/>
              </a:rPr>
              <a:t>trình</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trở</a:t>
            </a:r>
            <a:r>
              <a:rPr lang="en-US" sz="1800" dirty="0">
                <a:effectLst/>
                <a:ea typeface="Calibri" panose="020F0502020204030204" pitchFamily="34" charset="0"/>
              </a:rPr>
              <a:t> </a:t>
            </a:r>
            <a:r>
              <a:rPr lang="en-US" sz="1800" dirty="0" err="1">
                <a:effectLst/>
                <a:ea typeface="Calibri" panose="020F0502020204030204" pitchFamily="34" charset="0"/>
              </a:rPr>
              <a:t>nên</a:t>
            </a:r>
            <a:r>
              <a:rPr lang="en-US" sz="1800" dirty="0">
                <a:effectLst/>
                <a:ea typeface="Calibri" panose="020F0502020204030204" pitchFamily="34" charset="0"/>
              </a:rPr>
              <a:t> </a:t>
            </a:r>
            <a:r>
              <a:rPr lang="en-US" sz="1800" dirty="0" err="1">
                <a:effectLst/>
                <a:ea typeface="Calibri" panose="020F0502020204030204" pitchFamily="34" charset="0"/>
              </a:rPr>
              <a:t>hiệu</a:t>
            </a:r>
            <a:r>
              <a:rPr lang="en-US" sz="1800" dirty="0">
                <a:effectLst/>
                <a:ea typeface="Calibri" panose="020F0502020204030204" pitchFamily="34" charset="0"/>
              </a:rPr>
              <a:t> </a:t>
            </a:r>
            <a:r>
              <a:rPr lang="en-US" sz="1800" dirty="0" err="1">
                <a:effectLst/>
                <a:ea typeface="Calibri" panose="020F0502020204030204" pitchFamily="34" charset="0"/>
              </a:rPr>
              <a:t>quả</a:t>
            </a:r>
            <a:r>
              <a:rPr lang="en-US" sz="1800" dirty="0">
                <a:effectLst/>
                <a:ea typeface="Calibri" panose="020F0502020204030204" pitchFamily="34" charset="0"/>
              </a:rPr>
              <a:t> </a:t>
            </a:r>
            <a:r>
              <a:rPr lang="en-US" sz="1800" dirty="0" err="1">
                <a:effectLst/>
                <a:ea typeface="Calibri" panose="020F0502020204030204" pitchFamily="34" charset="0"/>
              </a:rPr>
              <a:t>hơn</a:t>
            </a:r>
            <a:r>
              <a:rPr lang="en-US" sz="1800" dirty="0">
                <a:effectLst/>
                <a:ea typeface="Calibri" panose="020F0502020204030204" pitchFamily="34" charset="0"/>
              </a:rPr>
              <a:t>. </a:t>
            </a:r>
          </a:p>
          <a:p>
            <a:r>
              <a:rPr lang="en-US" sz="1800" dirty="0" err="1">
                <a:effectLst/>
                <a:ea typeface="Calibri" panose="020F0502020204030204" pitchFamily="34" charset="0"/>
              </a:rPr>
              <a:t>Tính</a:t>
            </a:r>
            <a:r>
              <a:rPr lang="en-US" sz="1800" dirty="0">
                <a:effectLst/>
                <a:ea typeface="Calibri" panose="020F0502020204030204" pitchFamily="34" charset="0"/>
              </a:rPr>
              <a:t> </a:t>
            </a:r>
            <a:r>
              <a:rPr lang="en-US" sz="1800" dirty="0" err="1">
                <a:effectLst/>
                <a:ea typeface="Calibri" panose="020F0502020204030204" pitchFamily="34" charset="0"/>
              </a:rPr>
              <a:t>linh</a:t>
            </a:r>
            <a:r>
              <a:rPr lang="en-US" sz="1800" dirty="0">
                <a:effectLst/>
                <a:ea typeface="Calibri" panose="020F0502020204030204" pitchFamily="34" charset="0"/>
              </a:rPr>
              <a:t> </a:t>
            </a:r>
            <a:r>
              <a:rPr lang="en-US" sz="1800" dirty="0" err="1">
                <a:effectLst/>
                <a:ea typeface="Calibri" panose="020F0502020204030204" pitchFamily="34" charset="0"/>
              </a:rPr>
              <a:t>hoạt</a:t>
            </a:r>
            <a:r>
              <a:rPr lang="en-US" sz="1800" dirty="0">
                <a:effectLst/>
                <a:ea typeface="Calibri" panose="020F0502020204030204" pitchFamily="34" charset="0"/>
              </a:rPr>
              <a:t>: MEW </a:t>
            </a:r>
            <a:r>
              <a:rPr lang="en-US" sz="1800" dirty="0" err="1">
                <a:effectLst/>
                <a:ea typeface="Calibri" panose="020F0502020204030204" pitchFamily="34" charset="0"/>
              </a:rPr>
              <a:t>cung</a:t>
            </a:r>
            <a:r>
              <a:rPr lang="en-US" sz="1800" dirty="0">
                <a:effectLst/>
                <a:ea typeface="Calibri" panose="020F0502020204030204" pitchFamily="34" charset="0"/>
              </a:rPr>
              <a:t> </a:t>
            </a:r>
            <a:r>
              <a:rPr lang="en-US" sz="1800" dirty="0" err="1">
                <a:effectLst/>
                <a:ea typeface="Calibri" panose="020F0502020204030204" pitchFamily="34" charset="0"/>
              </a:rPr>
              <a:t>cấp</a:t>
            </a:r>
            <a:r>
              <a:rPr lang="en-US" sz="1800" dirty="0">
                <a:effectLst/>
                <a:ea typeface="Calibri" panose="020F0502020204030204" pitchFamily="34" charset="0"/>
              </a:rPr>
              <a:t> </a:t>
            </a:r>
            <a:r>
              <a:rPr lang="en-US" sz="1800" dirty="0" err="1">
                <a:effectLst/>
                <a:ea typeface="Calibri" panose="020F0502020204030204" pitchFamily="34" charset="0"/>
              </a:rPr>
              <a:t>nhiều</a:t>
            </a:r>
            <a:r>
              <a:rPr lang="en-US" sz="1800" dirty="0">
                <a:effectLst/>
                <a:ea typeface="Calibri" panose="020F0502020204030204" pitchFamily="34" charset="0"/>
              </a:rPr>
              <a:t> </a:t>
            </a:r>
            <a:r>
              <a:rPr lang="en-US" sz="1800" dirty="0" err="1">
                <a:effectLst/>
                <a:ea typeface="Calibri" panose="020F0502020204030204" pitchFamily="34" charset="0"/>
              </a:rPr>
              <a:t>tùy</a:t>
            </a:r>
            <a:r>
              <a:rPr lang="en-US" sz="1800" dirty="0">
                <a:effectLst/>
                <a:ea typeface="Calibri" panose="020F0502020204030204" pitchFamily="34" charset="0"/>
              </a:rPr>
              <a:t> </a:t>
            </a:r>
            <a:r>
              <a:rPr lang="en-US" sz="1800" dirty="0" err="1">
                <a:effectLst/>
                <a:ea typeface="Calibri" panose="020F0502020204030204" pitchFamily="34" charset="0"/>
              </a:rPr>
              <a:t>chọn</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và</a:t>
            </a:r>
            <a:r>
              <a:rPr lang="en-US" sz="1800" dirty="0">
                <a:effectLst/>
                <a:ea typeface="Calibri" panose="020F0502020204030204" pitchFamily="34" charset="0"/>
              </a:rPr>
              <a:t> </a:t>
            </a:r>
            <a:r>
              <a:rPr lang="en-US" sz="1800" dirty="0" err="1">
                <a:effectLst/>
                <a:ea typeface="Calibri" panose="020F0502020204030204" pitchFamily="34" charset="0"/>
              </a:rPr>
              <a:t>hỗ</a:t>
            </a:r>
            <a:r>
              <a:rPr lang="en-US" sz="1800" dirty="0">
                <a:effectLst/>
                <a:ea typeface="Calibri" panose="020F0502020204030204" pitchFamily="34" charset="0"/>
              </a:rPr>
              <a:t> </a:t>
            </a:r>
            <a:r>
              <a:rPr lang="en-US" sz="1800" dirty="0" err="1">
                <a:effectLst/>
                <a:ea typeface="Calibri" panose="020F0502020204030204" pitchFamily="34" charset="0"/>
              </a:rPr>
              <a:t>trợ</a:t>
            </a:r>
            <a:r>
              <a:rPr lang="en-US" sz="1800" dirty="0">
                <a:effectLst/>
                <a:ea typeface="Calibri" panose="020F0502020204030204" pitchFamily="34" charset="0"/>
              </a:rPr>
              <a:t> </a:t>
            </a:r>
            <a:r>
              <a:rPr lang="en-US" sz="1800" dirty="0" err="1">
                <a:effectLst/>
                <a:ea typeface="Calibri" panose="020F0502020204030204" pitchFamily="34" charset="0"/>
              </a:rPr>
              <a:t>thuật</a:t>
            </a:r>
            <a:r>
              <a:rPr lang="en-US" sz="1800" dirty="0">
                <a:effectLst/>
                <a:ea typeface="Calibri" panose="020F0502020204030204" pitchFamily="34" charset="0"/>
              </a:rPr>
              <a:t> </a:t>
            </a:r>
            <a:r>
              <a:rPr lang="en-US" sz="1800" dirty="0" err="1">
                <a:effectLst/>
                <a:ea typeface="Calibri" panose="020F0502020204030204" pitchFamily="34" charset="0"/>
              </a:rPr>
              <a:t>toán</a:t>
            </a:r>
            <a:r>
              <a:rPr lang="en-US" sz="1800" dirty="0">
                <a:effectLst/>
                <a:ea typeface="Calibri" panose="020F0502020204030204" pitchFamily="34" charset="0"/>
              </a:rPr>
              <a:t> LZMA, </a:t>
            </a:r>
            <a:r>
              <a:rPr lang="en-US" sz="1800" dirty="0" err="1">
                <a:effectLst/>
                <a:ea typeface="Calibri" panose="020F0502020204030204" pitchFamily="34" charset="0"/>
              </a:rPr>
              <a:t>giúp</a:t>
            </a:r>
            <a:r>
              <a:rPr lang="en-US" sz="1800" dirty="0">
                <a:effectLst/>
                <a:ea typeface="Calibri" panose="020F0502020204030204" pitchFamily="34" charset="0"/>
              </a:rPr>
              <a:t> </a:t>
            </a:r>
            <a:r>
              <a:rPr lang="en-US" sz="1800" dirty="0" err="1">
                <a:effectLst/>
                <a:ea typeface="Calibri" panose="020F0502020204030204" pitchFamily="34" charset="0"/>
              </a:rPr>
              <a:t>người</a:t>
            </a:r>
            <a:r>
              <a:rPr lang="en-US" sz="1800" dirty="0">
                <a:effectLst/>
                <a:ea typeface="Calibri" panose="020F0502020204030204" pitchFamily="34" charset="0"/>
              </a:rPr>
              <a:t> </a:t>
            </a:r>
            <a:r>
              <a:rPr lang="en-US" sz="1800" dirty="0" err="1">
                <a:effectLst/>
                <a:ea typeface="Calibri" panose="020F0502020204030204" pitchFamily="34" charset="0"/>
              </a:rPr>
              <a:t>dùng</a:t>
            </a:r>
            <a:r>
              <a:rPr lang="en-US" sz="1800" dirty="0">
                <a:effectLst/>
                <a:ea typeface="Calibri" panose="020F0502020204030204" pitchFamily="34" charset="0"/>
              </a:rPr>
              <a:t> </a:t>
            </a:r>
            <a:r>
              <a:rPr lang="en-US" sz="1800" dirty="0" err="1">
                <a:effectLst/>
                <a:ea typeface="Calibri" panose="020F0502020204030204" pitchFamily="34" charset="0"/>
              </a:rPr>
              <a:t>tối</a:t>
            </a:r>
            <a:r>
              <a:rPr lang="en-US" sz="1800" dirty="0">
                <a:effectLst/>
                <a:ea typeface="Calibri" panose="020F0502020204030204" pitchFamily="34" charset="0"/>
              </a:rPr>
              <a:t> </a:t>
            </a:r>
            <a:r>
              <a:rPr lang="en-US" sz="1800" dirty="0" err="1">
                <a:effectLst/>
                <a:ea typeface="Calibri" panose="020F0502020204030204" pitchFamily="34" charset="0"/>
              </a:rPr>
              <a:t>ưu</a:t>
            </a:r>
            <a:r>
              <a:rPr lang="en-US" sz="1800" dirty="0">
                <a:effectLst/>
                <a:ea typeface="Calibri" panose="020F0502020204030204" pitchFamily="34" charset="0"/>
              </a:rPr>
              <a:t> </a:t>
            </a:r>
            <a:r>
              <a:rPr lang="en-US" sz="1800" dirty="0" err="1">
                <a:effectLst/>
                <a:ea typeface="Calibri" panose="020F0502020204030204" pitchFamily="34" charset="0"/>
              </a:rPr>
              <a:t>hóa</a:t>
            </a:r>
            <a:r>
              <a:rPr lang="en-US" sz="1800" dirty="0">
                <a:effectLst/>
                <a:ea typeface="Calibri" panose="020F0502020204030204" pitchFamily="34" charset="0"/>
              </a:rPr>
              <a:t> </a:t>
            </a:r>
            <a:r>
              <a:rPr lang="en-US" sz="1800" dirty="0" err="1">
                <a:effectLst/>
                <a:ea typeface="Calibri" panose="020F0502020204030204" pitchFamily="34" charset="0"/>
              </a:rPr>
              <a:t>tỷ</a:t>
            </a:r>
            <a:r>
              <a:rPr lang="en-US" sz="1800" dirty="0">
                <a:effectLst/>
                <a:ea typeface="Calibri" panose="020F0502020204030204" pitchFamily="34" charset="0"/>
              </a:rPr>
              <a:t> </a:t>
            </a:r>
            <a:r>
              <a:rPr lang="en-US" sz="1800" dirty="0" err="1">
                <a:effectLst/>
                <a:ea typeface="Calibri" panose="020F0502020204030204" pitchFamily="34" charset="0"/>
              </a:rPr>
              <a:t>lệ</a:t>
            </a:r>
            <a:r>
              <a:rPr lang="en-US" sz="1800" dirty="0">
                <a:effectLst/>
                <a:ea typeface="Calibri" panose="020F0502020204030204" pitchFamily="34" charset="0"/>
              </a:rPr>
              <a:t> </a:t>
            </a:r>
            <a:r>
              <a:rPr lang="en-US" sz="1800" dirty="0" err="1">
                <a:effectLst/>
                <a:ea typeface="Calibri" panose="020F0502020204030204" pitchFamily="34" charset="0"/>
              </a:rPr>
              <a:t>nén</a:t>
            </a:r>
            <a:endParaRPr lang="en-US" sz="1800" b="1" dirty="0">
              <a:ea typeface="Calibri" panose="020F0502020204030204" pitchFamily="34" charset="0"/>
            </a:endParaRPr>
          </a:p>
          <a:p>
            <a:pPr marL="342900" lvl="0" indent="-342900" algn="just">
              <a:lnSpc>
                <a:spcPct val="100000"/>
              </a:lnSpc>
              <a:spcAft>
                <a:spcPts val="800"/>
              </a:spcAft>
              <a:buSzPts val="1000"/>
              <a:buFont typeface="Symbol" panose="05050102010706020507" pitchFamily="18" charset="2"/>
              <a:buChar char=""/>
              <a:tabLst>
                <a:tab pos="457200" algn="l"/>
              </a:tabLst>
            </a:pPr>
            <a:endParaRPr lang="en-US" sz="1800" dirty="0">
              <a:effectLst/>
              <a:ea typeface="Calibri" panose="020F0502020204030204" pitchFamily="34" charset="0"/>
            </a:endParaRPr>
          </a:p>
          <a:p>
            <a:pPr marL="342900" lvl="0" indent="-342900" algn="just">
              <a:lnSpc>
                <a:spcPct val="100000"/>
              </a:lnSpc>
              <a:buFont typeface="Symbol" panose="05050102010706020507" pitchFamily="18" charset="2"/>
              <a:buChar char=""/>
            </a:pPr>
            <a:endParaRPr lang="en-US" sz="1800" dirty="0">
              <a:effectLst/>
              <a:ea typeface="Calibri" panose="020F0502020204030204" pitchFamily="34" charset="0"/>
            </a:endParaRPr>
          </a:p>
          <a:p>
            <a:pPr marL="342900" lvl="0" indent="-342900" algn="just">
              <a:lnSpc>
                <a:spcPct val="100000"/>
              </a:lnSpc>
              <a:buFont typeface="Symbol" panose="05050102010706020507" pitchFamily="18" charset="2"/>
              <a:buChar char=""/>
            </a:pPr>
            <a:endParaRPr lang="en-US" sz="2000" dirty="0"/>
          </a:p>
        </p:txBody>
      </p:sp>
      <p:sp>
        <p:nvSpPr>
          <p:cNvPr id="4" name="Slide Number Placeholder 3">
            <a:extLst>
              <a:ext uri="{FF2B5EF4-FFF2-40B4-BE49-F238E27FC236}">
                <a16:creationId xmlns:a16="http://schemas.microsoft.com/office/drawing/2014/main" id="{68FEC0C4-CA7D-4A3A-5EC5-A384FD73544A}"/>
              </a:ext>
            </a:extLst>
          </p:cNvPr>
          <p:cNvSpPr>
            <a:spLocks noGrp="1"/>
          </p:cNvSpPr>
          <p:nvPr>
            <p:ph type="sldNum" sz="quarter" idx="12"/>
          </p:nvPr>
        </p:nvSpPr>
        <p:spPr/>
        <p:txBody>
          <a:bodyPr/>
          <a:lstStyle/>
          <a:p>
            <a:fld id="{B487F271-60DF-4592-BB7F-B45BB4441AA9}" type="slidenum">
              <a:rPr lang="en-US" smtClean="0"/>
              <a:pPr/>
              <a:t>19</a:t>
            </a:fld>
            <a:endParaRPr lang="en-US" dirty="0"/>
          </a:p>
        </p:txBody>
      </p:sp>
      <p:sp>
        <p:nvSpPr>
          <p:cNvPr id="5" name="Rectangle 4">
            <a:extLst>
              <a:ext uri="{FF2B5EF4-FFF2-40B4-BE49-F238E27FC236}">
                <a16:creationId xmlns:a16="http://schemas.microsoft.com/office/drawing/2014/main" id="{8E4B5029-0E6B-F032-0109-E39041AACC2F}"/>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7A9208A7-8AF8-2007-B5B3-FBF4EBA7568F}"/>
              </a:ext>
            </a:extLst>
          </p:cNvPr>
          <p:cNvSpPr txBox="1">
            <a:spLocks/>
          </p:cNvSpPr>
          <p:nvPr/>
        </p:nvSpPr>
        <p:spPr>
          <a:xfrm>
            <a:off x="891481" y="917776"/>
            <a:ext cx="4943262"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err="1">
                <a:solidFill>
                  <a:schemeClr val="tx1"/>
                </a:solidFill>
              </a:rPr>
              <a:t>Các</a:t>
            </a:r>
            <a:r>
              <a:rPr lang="en-US" sz="2500" dirty="0">
                <a:solidFill>
                  <a:schemeClr val="tx1"/>
                </a:solidFill>
              </a:rPr>
              <a:t> </a:t>
            </a:r>
            <a:r>
              <a:rPr lang="en-US" sz="2500" dirty="0" err="1">
                <a:solidFill>
                  <a:schemeClr val="tx1"/>
                </a:solidFill>
              </a:rPr>
              <a:t>trình</a:t>
            </a:r>
            <a:r>
              <a:rPr lang="en-US" sz="2500" dirty="0">
                <a:solidFill>
                  <a:schemeClr val="tx1"/>
                </a:solidFill>
              </a:rPr>
              <a:t> </a:t>
            </a:r>
            <a:r>
              <a:rPr lang="en-US" sz="2500" dirty="0" err="1">
                <a:solidFill>
                  <a:schemeClr val="tx1"/>
                </a:solidFill>
              </a:rPr>
              <a:t>đóng</a:t>
            </a:r>
            <a:r>
              <a:rPr lang="en-US" sz="2500" dirty="0">
                <a:solidFill>
                  <a:schemeClr val="tx1"/>
                </a:solidFill>
              </a:rPr>
              <a:t> </a:t>
            </a:r>
            <a:r>
              <a:rPr lang="en-US" sz="2500" dirty="0" err="1">
                <a:solidFill>
                  <a:schemeClr val="tx1"/>
                </a:solidFill>
              </a:rPr>
              <a:t>gói</a:t>
            </a:r>
            <a:r>
              <a:rPr lang="en-US" sz="2500" dirty="0">
                <a:solidFill>
                  <a:schemeClr val="tx1"/>
                </a:solidFill>
              </a:rPr>
              <a:t> </a:t>
            </a:r>
            <a:r>
              <a:rPr lang="en-US" sz="2500" dirty="0" err="1">
                <a:solidFill>
                  <a:schemeClr val="tx1"/>
                </a:solidFill>
              </a:rPr>
              <a:t>phổ</a:t>
            </a:r>
            <a:r>
              <a:rPr lang="en-US" sz="2500" dirty="0">
                <a:solidFill>
                  <a:schemeClr val="tx1"/>
                </a:solidFill>
              </a:rPr>
              <a:t> </a:t>
            </a:r>
            <a:r>
              <a:rPr lang="en-US" sz="2500" dirty="0" err="1">
                <a:solidFill>
                  <a:schemeClr val="tx1"/>
                </a:solidFill>
              </a:rPr>
              <a:t>biến</a:t>
            </a:r>
            <a:endParaRPr lang="en-US" sz="2500" dirty="0">
              <a:solidFill>
                <a:schemeClr val="tx1"/>
              </a:solidFill>
            </a:endParaRPr>
          </a:p>
        </p:txBody>
      </p:sp>
      <p:sp>
        <p:nvSpPr>
          <p:cNvPr id="6" name="Content Placeholder 2">
            <a:extLst>
              <a:ext uri="{FF2B5EF4-FFF2-40B4-BE49-F238E27FC236}">
                <a16:creationId xmlns:a16="http://schemas.microsoft.com/office/drawing/2014/main" id="{841CD430-3EA4-D2BF-C2EB-09BB6743D75C}"/>
              </a:ext>
            </a:extLst>
          </p:cNvPr>
          <p:cNvSpPr txBox="1">
            <a:spLocks/>
          </p:cNvSpPr>
          <p:nvPr/>
        </p:nvSpPr>
        <p:spPr>
          <a:xfrm>
            <a:off x="4572000" y="2139382"/>
            <a:ext cx="4466264" cy="41634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800" b="1" dirty="0" err="1">
                <a:ea typeface="Calibri" panose="020F0502020204030204" pitchFamily="34" charset="0"/>
              </a:rPr>
              <a:t>Nhược</a:t>
            </a:r>
            <a:r>
              <a:rPr lang="en-US" sz="1800" b="1" dirty="0">
                <a:ea typeface="Calibri" panose="020F0502020204030204" pitchFamily="34" charset="0"/>
              </a:rPr>
              <a:t> </a:t>
            </a:r>
            <a:r>
              <a:rPr lang="en-US" sz="1800" b="1" dirty="0" err="1">
                <a:ea typeface="Calibri" panose="020F0502020204030204" pitchFamily="34" charset="0"/>
              </a:rPr>
              <a:t>điểm</a:t>
            </a:r>
            <a:endParaRPr lang="en-US" sz="1800" b="1" dirty="0">
              <a:ea typeface="Calibri" panose="020F0502020204030204" pitchFamily="34" charset="0"/>
            </a:endParaRPr>
          </a:p>
          <a:p>
            <a:pPr marL="342900" lvl="0" indent="-342900" algn="just">
              <a:lnSpc>
                <a:spcPct val="100000"/>
              </a:lnSpc>
              <a:buSzPts val="1000"/>
              <a:buFont typeface="Symbol" panose="05050102010706020507" pitchFamily="18" charset="2"/>
              <a:buChar char=""/>
              <a:tabLst>
                <a:tab pos="457200" algn="l"/>
              </a:tabLst>
            </a:pPr>
            <a:r>
              <a:rPr lang="en-US" sz="1800" dirty="0">
                <a:effectLst/>
                <a:ea typeface="Calibri" panose="020F0502020204030204" pitchFamily="34" charset="0"/>
              </a:rPr>
              <a:t>Giao </a:t>
            </a:r>
            <a:r>
              <a:rPr lang="en-US" sz="1800" dirty="0" err="1">
                <a:effectLst/>
                <a:ea typeface="Calibri" panose="020F0502020204030204" pitchFamily="34" charset="0"/>
              </a:rPr>
              <a:t>diện</a:t>
            </a:r>
            <a:r>
              <a:rPr lang="en-US" sz="1800" dirty="0">
                <a:effectLst/>
                <a:ea typeface="Calibri" panose="020F0502020204030204" pitchFamily="34" charset="0"/>
              </a:rPr>
              <a:t> </a:t>
            </a:r>
            <a:r>
              <a:rPr lang="en-US" sz="1800" dirty="0" err="1">
                <a:effectLst/>
                <a:ea typeface="Calibri" panose="020F0502020204030204" pitchFamily="34" charset="0"/>
              </a:rPr>
              <a:t>người</a:t>
            </a:r>
            <a:r>
              <a:rPr lang="en-US" sz="1800" dirty="0">
                <a:effectLst/>
                <a:ea typeface="Calibri" panose="020F0502020204030204" pitchFamily="34" charset="0"/>
              </a:rPr>
              <a:t> </a:t>
            </a:r>
            <a:r>
              <a:rPr lang="en-US" sz="1800" dirty="0" err="1">
                <a:effectLst/>
                <a:ea typeface="Calibri" panose="020F0502020204030204" pitchFamily="34" charset="0"/>
              </a:rPr>
              <a:t>dùng</a:t>
            </a:r>
            <a:r>
              <a:rPr lang="en-US" sz="1800" dirty="0">
                <a:effectLst/>
                <a:ea typeface="Calibri" panose="020F0502020204030204" pitchFamily="34" charset="0"/>
              </a:rPr>
              <a:t> </a:t>
            </a:r>
            <a:r>
              <a:rPr lang="en-US" sz="1800" dirty="0" err="1">
                <a:effectLst/>
                <a:ea typeface="Calibri" panose="020F0502020204030204" pitchFamily="34" charset="0"/>
              </a:rPr>
              <a:t>chưa</a:t>
            </a:r>
            <a:r>
              <a:rPr lang="en-US" sz="1800" dirty="0">
                <a:effectLst/>
                <a:ea typeface="Calibri" panose="020F0502020204030204" pitchFamily="34" charset="0"/>
              </a:rPr>
              <a:t> </a:t>
            </a:r>
            <a:r>
              <a:rPr lang="en-US" sz="1800" dirty="0" err="1">
                <a:effectLst/>
                <a:ea typeface="Calibri" panose="020F0502020204030204" pitchFamily="34" charset="0"/>
              </a:rPr>
              <a:t>thân</a:t>
            </a:r>
            <a:r>
              <a:rPr lang="en-US" sz="1800" dirty="0">
                <a:effectLst/>
                <a:ea typeface="Calibri" panose="020F0502020204030204" pitchFamily="34" charset="0"/>
              </a:rPr>
              <a:t> </a:t>
            </a:r>
            <a:r>
              <a:rPr lang="en-US" sz="1800" dirty="0" err="1">
                <a:effectLst/>
                <a:ea typeface="Calibri" panose="020F0502020204030204" pitchFamily="34" charset="0"/>
              </a:rPr>
              <a:t>thiện</a:t>
            </a:r>
            <a:r>
              <a:rPr lang="en-US" sz="1800" dirty="0">
                <a:effectLst/>
                <a:ea typeface="Calibri" panose="020F0502020204030204" pitchFamily="34" charset="0"/>
              </a:rPr>
              <a:t>.</a:t>
            </a:r>
          </a:p>
          <a:p>
            <a:pPr marL="342900" lvl="0" indent="-342900" algn="just">
              <a:lnSpc>
                <a:spcPct val="100000"/>
              </a:lnSpc>
              <a:buSzPts val="1000"/>
              <a:buFont typeface="Symbol" panose="05050102010706020507" pitchFamily="18" charset="2"/>
              <a:buChar char=""/>
              <a:tabLst>
                <a:tab pos="457200" algn="l"/>
              </a:tabLst>
            </a:pPr>
            <a:r>
              <a:rPr lang="en-US" sz="1800" dirty="0" err="1">
                <a:effectLst/>
                <a:ea typeface="Calibri" panose="020F0502020204030204" pitchFamily="34" charset="0"/>
              </a:rPr>
              <a:t>Không</a:t>
            </a:r>
            <a:r>
              <a:rPr lang="en-US" sz="1800" dirty="0">
                <a:effectLst/>
                <a:ea typeface="Calibri" panose="020F0502020204030204" pitchFamily="34" charset="0"/>
              </a:rPr>
              <a:t> </a:t>
            </a:r>
            <a:r>
              <a:rPr lang="en-US" sz="1800" dirty="0" err="1">
                <a:effectLst/>
                <a:ea typeface="Calibri" panose="020F0502020204030204" pitchFamily="34" charset="0"/>
              </a:rPr>
              <a:t>hỗ</a:t>
            </a:r>
            <a:r>
              <a:rPr lang="en-US" sz="1800" dirty="0">
                <a:effectLst/>
                <a:ea typeface="Calibri" panose="020F0502020204030204" pitchFamily="34" charset="0"/>
              </a:rPr>
              <a:t> </a:t>
            </a:r>
            <a:r>
              <a:rPr lang="en-US" sz="1800" dirty="0" err="1">
                <a:effectLst/>
                <a:ea typeface="Calibri" panose="020F0502020204030204" pitchFamily="34" charset="0"/>
              </a:rPr>
              <a:t>trợ</a:t>
            </a:r>
            <a:r>
              <a:rPr lang="en-US" sz="1800" dirty="0">
                <a:effectLst/>
                <a:ea typeface="Calibri" panose="020F0502020204030204" pitchFamily="34" charset="0"/>
              </a:rPr>
              <a:t> </a:t>
            </a:r>
            <a:r>
              <a:rPr lang="en-US" sz="1800" dirty="0" err="1">
                <a:effectLst/>
                <a:ea typeface="Calibri" panose="020F0502020204030204" pitchFamily="34" charset="0"/>
              </a:rPr>
              <a:t>hệ</a:t>
            </a:r>
            <a:r>
              <a:rPr lang="en-US" sz="1800" dirty="0">
                <a:effectLst/>
                <a:ea typeface="Calibri" panose="020F0502020204030204" pitchFamily="34" charset="0"/>
              </a:rPr>
              <a:t> </a:t>
            </a:r>
            <a:r>
              <a:rPr lang="en-US" sz="1800" dirty="0" err="1">
                <a:effectLst/>
                <a:ea typeface="Calibri" panose="020F0502020204030204" pitchFamily="34" charset="0"/>
              </a:rPr>
              <a:t>điều</a:t>
            </a:r>
            <a:r>
              <a:rPr lang="en-US" sz="1800" dirty="0">
                <a:effectLst/>
                <a:ea typeface="Calibri" panose="020F0502020204030204" pitchFamily="34" charset="0"/>
              </a:rPr>
              <a:t> </a:t>
            </a:r>
            <a:r>
              <a:rPr lang="en-US" sz="1800" dirty="0" err="1">
                <a:effectLst/>
                <a:ea typeface="Calibri" panose="020F0502020204030204" pitchFamily="34" charset="0"/>
              </a:rPr>
              <a:t>hành</a:t>
            </a:r>
            <a:r>
              <a:rPr lang="en-US" sz="1800" dirty="0">
                <a:effectLst/>
                <a:ea typeface="Calibri" panose="020F0502020204030204" pitchFamily="34" charset="0"/>
              </a:rPr>
              <a:t> 64-bit: MEW </a:t>
            </a:r>
            <a:r>
              <a:rPr lang="en-US" sz="1800" dirty="0" err="1">
                <a:effectLst/>
                <a:ea typeface="Calibri" panose="020F0502020204030204" pitchFamily="34" charset="0"/>
              </a:rPr>
              <a:t>hỗ</a:t>
            </a:r>
            <a:r>
              <a:rPr lang="en-US" sz="1800" dirty="0">
                <a:effectLst/>
                <a:ea typeface="Calibri" panose="020F0502020204030204" pitchFamily="34" charset="0"/>
              </a:rPr>
              <a:t> </a:t>
            </a:r>
            <a:r>
              <a:rPr lang="en-US" sz="1800" dirty="0" err="1">
                <a:effectLst/>
                <a:ea typeface="Calibri" panose="020F0502020204030204" pitchFamily="34" charset="0"/>
              </a:rPr>
              <a:t>trợ</a:t>
            </a:r>
            <a:r>
              <a:rPr lang="en-US" sz="1800" dirty="0">
                <a:effectLst/>
                <a:ea typeface="Calibri" panose="020F0502020204030204" pitchFamily="34" charset="0"/>
              </a:rPr>
              <a:t> </a:t>
            </a:r>
            <a:r>
              <a:rPr lang="en-US" sz="1800" dirty="0" err="1">
                <a:effectLst/>
                <a:ea typeface="Calibri" panose="020F0502020204030204" pitchFamily="34" charset="0"/>
              </a:rPr>
              <a:t>các</a:t>
            </a:r>
            <a:r>
              <a:rPr lang="en-US" sz="1800" dirty="0">
                <a:effectLst/>
                <a:ea typeface="Calibri" panose="020F0502020204030204" pitchFamily="34" charset="0"/>
              </a:rPr>
              <a:t> </a:t>
            </a:r>
            <a:r>
              <a:rPr lang="en-US" sz="1800" dirty="0" err="1">
                <a:effectLst/>
                <a:ea typeface="Calibri" panose="020F0502020204030204" pitchFamily="34" charset="0"/>
              </a:rPr>
              <a:t>hệ</a:t>
            </a:r>
            <a:r>
              <a:rPr lang="en-US" sz="1800" dirty="0">
                <a:effectLst/>
                <a:ea typeface="Calibri" panose="020F0502020204030204" pitchFamily="34" charset="0"/>
              </a:rPr>
              <a:t> </a:t>
            </a:r>
            <a:r>
              <a:rPr lang="en-US" sz="1800" dirty="0" err="1">
                <a:effectLst/>
                <a:ea typeface="Calibri" panose="020F0502020204030204" pitchFamily="34" charset="0"/>
              </a:rPr>
              <a:t>điều</a:t>
            </a:r>
            <a:r>
              <a:rPr lang="en-US" sz="1800" dirty="0">
                <a:effectLst/>
                <a:ea typeface="Calibri" panose="020F0502020204030204" pitchFamily="34" charset="0"/>
              </a:rPr>
              <a:t> </a:t>
            </a:r>
            <a:r>
              <a:rPr lang="en-US" sz="1800" dirty="0" err="1">
                <a:effectLst/>
                <a:ea typeface="Calibri" panose="020F0502020204030204" pitchFamily="34" charset="0"/>
              </a:rPr>
              <a:t>hành</a:t>
            </a:r>
            <a:r>
              <a:rPr lang="en-US" sz="1800" dirty="0">
                <a:effectLst/>
                <a:ea typeface="Calibri" panose="020F0502020204030204" pitchFamily="34" charset="0"/>
              </a:rPr>
              <a:t> Windows </a:t>
            </a:r>
            <a:r>
              <a:rPr lang="en-US" sz="1800" dirty="0" err="1">
                <a:effectLst/>
                <a:ea typeface="Calibri" panose="020F0502020204030204" pitchFamily="34" charset="0"/>
              </a:rPr>
              <a:t>từ</a:t>
            </a:r>
            <a:r>
              <a:rPr lang="en-US" sz="1800" dirty="0">
                <a:effectLst/>
                <a:ea typeface="Calibri" panose="020F0502020204030204" pitchFamily="34" charset="0"/>
              </a:rPr>
              <a:t> </a:t>
            </a:r>
            <a:r>
              <a:rPr lang="en-US" sz="1800" dirty="0" err="1">
                <a:effectLst/>
                <a:ea typeface="Calibri" panose="020F0502020204030204" pitchFamily="34" charset="0"/>
              </a:rPr>
              <a:t>phiên</a:t>
            </a:r>
            <a:r>
              <a:rPr lang="en-US" sz="1800" dirty="0">
                <a:effectLst/>
                <a:ea typeface="Calibri" panose="020F0502020204030204" pitchFamily="34" charset="0"/>
              </a:rPr>
              <a:t> </a:t>
            </a:r>
            <a:r>
              <a:rPr lang="en-US" sz="1800" dirty="0" err="1">
                <a:effectLst/>
                <a:ea typeface="Calibri" panose="020F0502020204030204" pitchFamily="34" charset="0"/>
              </a:rPr>
              <a:t>bản</a:t>
            </a:r>
            <a:r>
              <a:rPr lang="en-US" sz="1800" dirty="0">
                <a:effectLst/>
                <a:ea typeface="Calibri" panose="020F0502020204030204" pitchFamily="34" charset="0"/>
              </a:rPr>
              <a:t> Windows 95 </a:t>
            </a:r>
            <a:r>
              <a:rPr lang="en-US" sz="1800" dirty="0" err="1">
                <a:effectLst/>
                <a:ea typeface="Calibri" panose="020F0502020204030204" pitchFamily="34" charset="0"/>
              </a:rPr>
              <a:t>đến</a:t>
            </a:r>
            <a:r>
              <a:rPr lang="en-US" sz="1800" dirty="0">
                <a:effectLst/>
                <a:ea typeface="Calibri" panose="020F0502020204030204" pitchFamily="34" charset="0"/>
              </a:rPr>
              <a:t> Windows 7.</a:t>
            </a:r>
            <a:endParaRPr lang="en-US" sz="2000" dirty="0"/>
          </a:p>
        </p:txBody>
      </p:sp>
      <p:sp>
        <p:nvSpPr>
          <p:cNvPr id="8" name="Title 1">
            <a:extLst>
              <a:ext uri="{FF2B5EF4-FFF2-40B4-BE49-F238E27FC236}">
                <a16:creationId xmlns:a16="http://schemas.microsoft.com/office/drawing/2014/main" id="{A979A085-D9F6-5B98-A1D8-51D1C99CFC15}"/>
              </a:ext>
            </a:extLst>
          </p:cNvPr>
          <p:cNvSpPr txBox="1">
            <a:spLocks/>
          </p:cNvSpPr>
          <p:nvPr/>
        </p:nvSpPr>
        <p:spPr>
          <a:xfrm>
            <a:off x="3804398" y="1421134"/>
            <a:ext cx="945168" cy="6354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a:solidFill>
                  <a:schemeClr val="tx1"/>
                </a:solidFill>
              </a:rPr>
              <a:t>MEW</a:t>
            </a:r>
          </a:p>
        </p:txBody>
      </p:sp>
    </p:spTree>
    <p:extLst>
      <p:ext uri="{BB962C8B-B14F-4D97-AF65-F5344CB8AC3E}">
        <p14:creationId xmlns:p14="http://schemas.microsoft.com/office/powerpoint/2010/main" val="2404359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FF0C8-6542-4400-B404-1788A5C9E3D1}"/>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3" name="Content Placeholder 2">
            <a:extLst>
              <a:ext uri="{FF2B5EF4-FFF2-40B4-BE49-F238E27FC236}">
                <a16:creationId xmlns:a16="http://schemas.microsoft.com/office/drawing/2014/main" id="{DDB11A3D-6222-417B-B8D9-AB891FD40BE0}"/>
              </a:ext>
            </a:extLst>
          </p:cNvPr>
          <p:cNvSpPr>
            <a:spLocks noGrp="1"/>
          </p:cNvSpPr>
          <p:nvPr>
            <p:ph idx="1"/>
          </p:nvPr>
        </p:nvSpPr>
        <p:spPr/>
        <p:txBody>
          <a:bodyPr vert="horz" lIns="91440" tIns="45720" rIns="91440" bIns="45720" rtlCol="0" anchor="t">
            <a:normAutofit/>
          </a:bodyPr>
          <a:lstStyle/>
          <a:p>
            <a:pPr marL="292735" indent="-292735" defTabSz="385571">
              <a:spcBef>
                <a:spcPts val="2700"/>
              </a:spcBef>
              <a:defRPr sz="1800"/>
            </a:pPr>
            <a:r>
              <a:rPr lang="vi-VN" sz="2800" b="1" dirty="0">
                <a:solidFill>
                  <a:srgbClr val="FF0000"/>
                </a:solidFill>
              </a:rPr>
              <a:t>Phần I: </a:t>
            </a:r>
            <a:r>
              <a:rPr lang="en-US" sz="2800" b="1" dirty="0" err="1">
                <a:solidFill>
                  <a:srgbClr val="FF0000"/>
                </a:solidFill>
              </a:rPr>
              <a:t>Giới</a:t>
            </a:r>
            <a:r>
              <a:rPr lang="en-US" sz="2800" b="1" dirty="0">
                <a:solidFill>
                  <a:srgbClr val="FF0000"/>
                </a:solidFill>
              </a:rPr>
              <a:t> </a:t>
            </a:r>
            <a:r>
              <a:rPr lang="en-US" sz="2800" b="1" dirty="0" err="1">
                <a:solidFill>
                  <a:srgbClr val="FF0000"/>
                </a:solidFill>
              </a:rPr>
              <a:t>thiệu</a:t>
            </a:r>
            <a:r>
              <a:rPr lang="en-US" sz="2800" b="1" dirty="0">
                <a:solidFill>
                  <a:srgbClr val="FF0000"/>
                </a:solidFill>
              </a:rPr>
              <a:t> </a:t>
            </a:r>
            <a:r>
              <a:rPr lang="en-US" sz="2800" b="1" dirty="0" err="1">
                <a:solidFill>
                  <a:srgbClr val="FF0000"/>
                </a:solidFill>
              </a:rPr>
              <a:t>vấn</a:t>
            </a:r>
            <a:r>
              <a:rPr lang="en-US" sz="2800" b="1" dirty="0">
                <a:solidFill>
                  <a:srgbClr val="FF0000"/>
                </a:solidFill>
              </a:rPr>
              <a:t> </a:t>
            </a:r>
            <a:r>
              <a:rPr lang="en-US" sz="2800" b="1" dirty="0" err="1">
                <a:solidFill>
                  <a:srgbClr val="FF0000"/>
                </a:solidFill>
              </a:rPr>
              <a:t>đề</a:t>
            </a:r>
            <a:endParaRPr lang="vi-VN" dirty="0"/>
          </a:p>
          <a:p>
            <a:pPr marL="292735" indent="-292735" defTabSz="385571">
              <a:spcBef>
                <a:spcPts val="2700"/>
              </a:spcBef>
              <a:defRPr sz="1800"/>
            </a:pPr>
            <a:r>
              <a:rPr lang="vi-VN" sz="2800" b="1" dirty="0"/>
              <a:t>Phần II:</a:t>
            </a:r>
            <a:r>
              <a:rPr lang="en-US" sz="2800" b="1" dirty="0"/>
              <a:t> </a:t>
            </a:r>
            <a:r>
              <a:rPr lang="en-US" sz="2800" b="1" dirty="0" err="1"/>
              <a:t>Cơ</a:t>
            </a:r>
            <a:r>
              <a:rPr lang="en-US" sz="2800" b="1" dirty="0"/>
              <a:t> </a:t>
            </a:r>
            <a:r>
              <a:rPr lang="en-US" sz="2800" b="1" dirty="0" err="1"/>
              <a:t>sở</a:t>
            </a:r>
            <a:r>
              <a:rPr lang="en-US" sz="2800" b="1" dirty="0"/>
              <a:t> </a:t>
            </a:r>
            <a:r>
              <a:rPr lang="en-US" sz="2800" b="1" dirty="0" err="1"/>
              <a:t>lý</a:t>
            </a:r>
            <a:r>
              <a:rPr lang="en-US" sz="2800" b="1" dirty="0"/>
              <a:t> </a:t>
            </a:r>
            <a:r>
              <a:rPr lang="en-US" sz="2800" b="1" dirty="0" err="1"/>
              <a:t>thuyết</a:t>
            </a:r>
            <a:endParaRPr lang="en-US" sz="2800" b="1" dirty="0"/>
          </a:p>
          <a:p>
            <a:pPr marL="292735" indent="-292735" defTabSz="385571">
              <a:spcBef>
                <a:spcPts val="2700"/>
              </a:spcBef>
              <a:defRPr sz="1800"/>
            </a:pPr>
            <a:r>
              <a:rPr lang="en-US" sz="2800" b="1" dirty="0" err="1"/>
              <a:t>Phần</a:t>
            </a:r>
            <a:r>
              <a:rPr lang="en-US" sz="2800" b="1" dirty="0"/>
              <a:t> III: </a:t>
            </a:r>
            <a:r>
              <a:rPr lang="en-US" sz="2800" b="1" dirty="0" err="1"/>
              <a:t>Triển</a:t>
            </a:r>
            <a:r>
              <a:rPr lang="en-US" sz="2800" b="1" dirty="0"/>
              <a:t> </a:t>
            </a:r>
            <a:r>
              <a:rPr lang="en-US" sz="2800" b="1" dirty="0" err="1"/>
              <a:t>khai</a:t>
            </a:r>
            <a:r>
              <a:rPr lang="en-US" sz="2800" b="1" dirty="0"/>
              <a:t> </a:t>
            </a:r>
            <a:r>
              <a:rPr lang="en-US" sz="2800" b="1" dirty="0" err="1"/>
              <a:t>thực</a:t>
            </a:r>
            <a:r>
              <a:rPr lang="en-US" sz="2800" b="1" dirty="0"/>
              <a:t> </a:t>
            </a:r>
            <a:r>
              <a:rPr lang="en-US" sz="2800" b="1" dirty="0" err="1"/>
              <a:t>nghiệm</a:t>
            </a:r>
            <a:endParaRPr lang="en-US" sz="2800" b="1" dirty="0"/>
          </a:p>
          <a:p>
            <a:pPr marL="292735" indent="-292735" defTabSz="385571">
              <a:spcBef>
                <a:spcPts val="2700"/>
              </a:spcBef>
              <a:defRPr sz="1800"/>
            </a:pPr>
            <a:r>
              <a:rPr lang="en-US" sz="2800" b="1" dirty="0" err="1"/>
              <a:t>Phần</a:t>
            </a:r>
            <a:r>
              <a:rPr lang="en-US" sz="2800" b="1" dirty="0"/>
              <a:t> IV: </a:t>
            </a:r>
            <a:r>
              <a:rPr lang="en-US" sz="2800" b="1" dirty="0" err="1"/>
              <a:t>Kết</a:t>
            </a:r>
            <a:r>
              <a:rPr lang="en-US" sz="2800" b="1" dirty="0"/>
              <a:t> </a:t>
            </a:r>
            <a:r>
              <a:rPr lang="en-US" sz="2800" b="1" dirty="0" err="1"/>
              <a:t>luận</a:t>
            </a:r>
            <a:r>
              <a:rPr lang="en-US" sz="2800" b="1" dirty="0"/>
              <a:t> </a:t>
            </a:r>
            <a:r>
              <a:rPr lang="en-US" sz="2800" b="1" dirty="0" err="1"/>
              <a:t>và</a:t>
            </a:r>
            <a:r>
              <a:rPr lang="en-US" sz="2800" b="1" dirty="0"/>
              <a:t> </a:t>
            </a:r>
            <a:r>
              <a:rPr lang="en-US" sz="2800" b="1" dirty="0" err="1"/>
              <a:t>hướng</a:t>
            </a:r>
            <a:r>
              <a:rPr lang="en-US" sz="2800" b="1" dirty="0"/>
              <a:t> </a:t>
            </a:r>
            <a:r>
              <a:rPr lang="en-US" sz="2800" b="1" dirty="0" err="1"/>
              <a:t>phát</a:t>
            </a:r>
            <a:r>
              <a:rPr lang="en-US" sz="2800" b="1" dirty="0"/>
              <a:t> </a:t>
            </a:r>
            <a:r>
              <a:rPr lang="en-US" sz="2800" b="1" dirty="0" err="1"/>
              <a:t>triển</a:t>
            </a:r>
            <a:endParaRPr lang="vi-VN" sz="2800" b="1" dirty="0"/>
          </a:p>
          <a:p>
            <a:endParaRPr lang="en-US" dirty="0"/>
          </a:p>
        </p:txBody>
      </p:sp>
      <p:sp>
        <p:nvSpPr>
          <p:cNvPr id="4" name="Slide Number Placeholder 3">
            <a:extLst>
              <a:ext uri="{FF2B5EF4-FFF2-40B4-BE49-F238E27FC236}">
                <a16:creationId xmlns:a16="http://schemas.microsoft.com/office/drawing/2014/main" id="{89C7F963-A803-41DD-917D-D09655D4C986}"/>
              </a:ext>
            </a:extLst>
          </p:cNvPr>
          <p:cNvSpPr>
            <a:spLocks noGrp="1"/>
          </p:cNvSpPr>
          <p:nvPr>
            <p:ph type="sldNum" sz="quarter" idx="12"/>
          </p:nvPr>
        </p:nvSpPr>
        <p:spPr/>
        <p:txBody>
          <a:bodyPr/>
          <a:lstStyle/>
          <a:p>
            <a:fld id="{B487F271-60DF-4592-BB7F-B45BB4441AA9}" type="slidenum">
              <a:rPr lang="en-US" smtClean="0"/>
              <a:pPr/>
              <a:t>2</a:t>
            </a:fld>
            <a:endParaRPr lang="en-US" dirty="0"/>
          </a:p>
        </p:txBody>
      </p:sp>
      <p:sp>
        <p:nvSpPr>
          <p:cNvPr id="5" name="Rectangle 4">
            <a:extLst>
              <a:ext uri="{FF2B5EF4-FFF2-40B4-BE49-F238E27FC236}">
                <a16:creationId xmlns:a16="http://schemas.microsoft.com/office/drawing/2014/main" id="{0AF0AF7E-9E15-0FCB-B17C-B0BE498AC02B}"/>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527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C3CC4-EBDE-DE13-0E6B-49E7833083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58757-103E-2963-3811-2B8DF176C3D8}"/>
              </a:ext>
            </a:extLst>
          </p:cNvPr>
          <p:cNvSpPr>
            <a:spLocks noGrp="1"/>
          </p:cNvSpPr>
          <p:nvPr>
            <p:ph type="title"/>
          </p:nvPr>
        </p:nvSpPr>
        <p:spPr/>
        <p:txBody>
          <a:bodyPr>
            <a:normAutofit fontScale="90000"/>
          </a:bodyPr>
          <a:lstStyle/>
          <a:p>
            <a:pPr marL="292735" indent="-292735" defTabSz="385571">
              <a:spcBef>
                <a:spcPts val="2700"/>
              </a:spcBef>
              <a:defRPr sz="1800"/>
            </a:pPr>
            <a:r>
              <a:rPr lang="vi-VN" sz="3200" b="1" dirty="0">
                <a:solidFill>
                  <a:srgbClr val="FF0000"/>
                </a:solidFill>
              </a:rPr>
              <a:t>Phần II:</a:t>
            </a:r>
            <a:r>
              <a:rPr lang="en-US" sz="3200" b="1" dirty="0">
                <a:solidFill>
                  <a:srgbClr val="FF0000"/>
                </a:solidFill>
              </a:rPr>
              <a:t> </a:t>
            </a:r>
            <a:r>
              <a:rPr lang="en-US" sz="3200" b="1" dirty="0" err="1">
                <a:solidFill>
                  <a:srgbClr val="FF0000"/>
                </a:solidFill>
              </a:rPr>
              <a:t>Cơ</a:t>
            </a:r>
            <a:r>
              <a:rPr lang="en-US" sz="3200" b="1" dirty="0">
                <a:solidFill>
                  <a:srgbClr val="FF0000"/>
                </a:solidFill>
              </a:rPr>
              <a:t> </a:t>
            </a:r>
            <a:r>
              <a:rPr lang="en-US" sz="3200" b="1" dirty="0" err="1">
                <a:solidFill>
                  <a:srgbClr val="FF0000"/>
                </a:solidFill>
              </a:rPr>
              <a:t>sở</a:t>
            </a:r>
            <a:r>
              <a:rPr lang="en-US" sz="3200" b="1" dirty="0">
                <a:solidFill>
                  <a:srgbClr val="FF0000"/>
                </a:solidFill>
              </a:rPr>
              <a:t> </a:t>
            </a:r>
            <a:r>
              <a:rPr lang="en-US" sz="3200" b="1" dirty="0" err="1">
                <a:solidFill>
                  <a:srgbClr val="FF0000"/>
                </a:solidFill>
              </a:rPr>
              <a:t>lý</a:t>
            </a:r>
            <a:r>
              <a:rPr lang="en-US" sz="3200" b="1" dirty="0">
                <a:solidFill>
                  <a:srgbClr val="FF0000"/>
                </a:solidFill>
              </a:rPr>
              <a:t> </a:t>
            </a:r>
            <a:r>
              <a:rPr lang="en-US" sz="3200" b="1" dirty="0" err="1">
                <a:solidFill>
                  <a:srgbClr val="FF0000"/>
                </a:solidFill>
              </a:rPr>
              <a:t>thuyết</a:t>
            </a:r>
            <a:endParaRPr lang="en-US" sz="3200" b="1" dirty="0">
              <a:solidFill>
                <a:srgbClr val="FF0000"/>
              </a:solidFill>
            </a:endParaRPr>
          </a:p>
        </p:txBody>
      </p:sp>
      <p:sp>
        <p:nvSpPr>
          <p:cNvPr id="3" name="Content Placeholder 2">
            <a:extLst>
              <a:ext uri="{FF2B5EF4-FFF2-40B4-BE49-F238E27FC236}">
                <a16:creationId xmlns:a16="http://schemas.microsoft.com/office/drawing/2014/main" id="{D460ADDF-66A5-A072-8743-001BC0A6DEEA}"/>
              </a:ext>
            </a:extLst>
          </p:cNvPr>
          <p:cNvSpPr>
            <a:spLocks noGrp="1"/>
          </p:cNvSpPr>
          <p:nvPr>
            <p:ph idx="1"/>
          </p:nvPr>
        </p:nvSpPr>
        <p:spPr>
          <a:xfrm>
            <a:off x="464960" y="3673329"/>
            <a:ext cx="8214072" cy="2305201"/>
          </a:xfrm>
        </p:spPr>
        <p:txBody>
          <a:bodyPr>
            <a:noAutofit/>
          </a:bodyPr>
          <a:lstStyle/>
          <a:p>
            <a:pPr marL="0" indent="0" algn="just">
              <a:lnSpc>
                <a:spcPct val="100000"/>
              </a:lnSpc>
              <a:buNone/>
            </a:pPr>
            <a:r>
              <a:rPr lang="en-US" sz="1800" dirty="0">
                <a:effectLst/>
                <a:ea typeface="Calibri" panose="020F0502020204030204" pitchFamily="34" charset="0"/>
              </a:rPr>
              <a:t>PETITE </a:t>
            </a:r>
            <a:r>
              <a:rPr lang="en-US" sz="1800" dirty="0" err="1">
                <a:effectLst/>
                <a:ea typeface="Calibri" panose="020F0502020204030204" pitchFamily="34" charset="0"/>
              </a:rPr>
              <a:t>là</a:t>
            </a:r>
            <a:r>
              <a:rPr lang="en-US" sz="1800" dirty="0">
                <a:effectLst/>
                <a:ea typeface="Calibri" panose="020F0502020204030204" pitchFamily="34" charset="0"/>
              </a:rPr>
              <a:t> </a:t>
            </a:r>
            <a:r>
              <a:rPr lang="en-US" sz="1800" dirty="0" err="1">
                <a:effectLst/>
                <a:ea typeface="Calibri" panose="020F0502020204030204" pitchFamily="34" charset="0"/>
              </a:rPr>
              <a:t>một</a:t>
            </a:r>
            <a:r>
              <a:rPr lang="en-US" sz="1800" dirty="0">
                <a:effectLst/>
                <a:ea typeface="Calibri" panose="020F0502020204030204" pitchFamily="34" charset="0"/>
              </a:rPr>
              <a:t> </a:t>
            </a:r>
            <a:r>
              <a:rPr lang="en-US" sz="1800" dirty="0" err="1">
                <a:effectLst/>
                <a:ea typeface="Calibri" panose="020F0502020204030204" pitchFamily="34" charset="0"/>
              </a:rPr>
              <a:t>công</a:t>
            </a:r>
            <a:r>
              <a:rPr lang="en-US" sz="1800" dirty="0">
                <a:effectLst/>
                <a:ea typeface="Calibri" panose="020F0502020204030204" pitchFamily="34" charset="0"/>
              </a:rPr>
              <a:t> </a:t>
            </a:r>
            <a:r>
              <a:rPr lang="en-US" sz="1800" dirty="0" err="1">
                <a:effectLst/>
                <a:ea typeface="Calibri" panose="020F0502020204030204" pitchFamily="34" charset="0"/>
              </a:rPr>
              <a:t>cụ</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tệp</a:t>
            </a:r>
            <a:r>
              <a:rPr lang="en-US" sz="1800" dirty="0">
                <a:effectLst/>
                <a:ea typeface="Calibri" panose="020F0502020204030204" pitchFamily="34" charset="0"/>
              </a:rPr>
              <a:t> </a:t>
            </a:r>
            <a:r>
              <a:rPr lang="en-US" sz="1800" dirty="0" err="1">
                <a:effectLst/>
                <a:ea typeface="Calibri" panose="020F0502020204030204" pitchFamily="34" charset="0"/>
              </a:rPr>
              <a:t>thực</a:t>
            </a:r>
            <a:r>
              <a:rPr lang="en-US" sz="1800" dirty="0">
                <a:effectLst/>
                <a:ea typeface="Calibri" panose="020F0502020204030204" pitchFamily="34" charset="0"/>
              </a:rPr>
              <a:t> </a:t>
            </a:r>
            <a:r>
              <a:rPr lang="en-US" sz="1800" dirty="0" err="1">
                <a:effectLst/>
                <a:ea typeface="Calibri" panose="020F0502020204030204" pitchFamily="34" charset="0"/>
              </a:rPr>
              <a:t>thi</a:t>
            </a:r>
            <a:r>
              <a:rPr lang="en-US" sz="1800" dirty="0">
                <a:effectLst/>
                <a:ea typeface="Calibri" panose="020F0502020204030204" pitchFamily="34" charset="0"/>
              </a:rPr>
              <a:t> </a:t>
            </a:r>
            <a:r>
              <a:rPr lang="en-US" sz="1800" dirty="0" err="1">
                <a:effectLst/>
                <a:ea typeface="Calibri" panose="020F0502020204030204" pitchFamily="34" charset="0"/>
              </a:rPr>
              <a:t>miễn</a:t>
            </a:r>
            <a:r>
              <a:rPr lang="en-US" sz="1800" dirty="0">
                <a:effectLst/>
                <a:ea typeface="Calibri" panose="020F0502020204030204" pitchFamily="34" charset="0"/>
              </a:rPr>
              <a:t> </a:t>
            </a:r>
            <a:r>
              <a:rPr lang="en-US" sz="1800" dirty="0" err="1">
                <a:effectLst/>
                <a:ea typeface="Calibri" panose="020F0502020204030204" pitchFamily="34" charset="0"/>
              </a:rPr>
              <a:t>phí</a:t>
            </a:r>
            <a:r>
              <a:rPr lang="en-US" sz="1800" dirty="0">
                <a:effectLst/>
                <a:ea typeface="Calibri" panose="020F0502020204030204" pitchFamily="34" charset="0"/>
              </a:rPr>
              <a:t> </a:t>
            </a:r>
            <a:r>
              <a:rPr lang="en-US" sz="1800" dirty="0" err="1">
                <a:effectLst/>
                <a:ea typeface="Calibri" panose="020F0502020204030204" pitchFamily="34" charset="0"/>
              </a:rPr>
              <a:t>dành</a:t>
            </a:r>
            <a:r>
              <a:rPr lang="en-US" sz="1800" dirty="0">
                <a:effectLst/>
                <a:ea typeface="Calibri" panose="020F0502020204030204" pitchFamily="34" charset="0"/>
              </a:rPr>
              <a:t> </a:t>
            </a:r>
            <a:r>
              <a:rPr lang="en-US" sz="1800" dirty="0" err="1">
                <a:effectLst/>
                <a:ea typeface="Calibri" panose="020F0502020204030204" pitchFamily="34" charset="0"/>
              </a:rPr>
              <a:t>cho</a:t>
            </a:r>
            <a:r>
              <a:rPr lang="en-US" sz="1800" dirty="0">
                <a:effectLst/>
                <a:ea typeface="Calibri" panose="020F0502020204030204" pitchFamily="34" charset="0"/>
              </a:rPr>
              <a:t> </a:t>
            </a:r>
            <a:r>
              <a:rPr lang="en-US" sz="1800" dirty="0" err="1">
                <a:effectLst/>
                <a:ea typeface="Calibri" panose="020F0502020204030204" pitchFamily="34" charset="0"/>
              </a:rPr>
              <a:t>hệ</a:t>
            </a:r>
            <a:r>
              <a:rPr lang="en-US" sz="1800" dirty="0">
                <a:effectLst/>
                <a:ea typeface="Calibri" panose="020F0502020204030204" pitchFamily="34" charset="0"/>
              </a:rPr>
              <a:t> </a:t>
            </a:r>
            <a:r>
              <a:rPr lang="en-US" sz="1800" dirty="0" err="1">
                <a:effectLst/>
                <a:ea typeface="Calibri" panose="020F0502020204030204" pitchFamily="34" charset="0"/>
              </a:rPr>
              <a:t>điều</a:t>
            </a:r>
            <a:r>
              <a:rPr lang="en-US" sz="1800" dirty="0">
                <a:effectLst/>
                <a:ea typeface="Calibri" panose="020F0502020204030204" pitchFamily="34" charset="0"/>
              </a:rPr>
              <a:t> </a:t>
            </a:r>
            <a:r>
              <a:rPr lang="en-US" sz="1800" dirty="0" err="1">
                <a:effectLst/>
                <a:ea typeface="Calibri" panose="020F0502020204030204" pitchFamily="34" charset="0"/>
              </a:rPr>
              <a:t>hành</a:t>
            </a:r>
            <a:r>
              <a:rPr lang="en-US" sz="1800" dirty="0">
                <a:effectLst/>
                <a:ea typeface="Calibri" panose="020F0502020204030204" pitchFamily="34" charset="0"/>
              </a:rPr>
              <a:t> Win32, bao </a:t>
            </a:r>
            <a:r>
              <a:rPr lang="en-US" sz="1800" dirty="0" err="1">
                <a:effectLst/>
                <a:ea typeface="Calibri" panose="020F0502020204030204" pitchFamily="34" charset="0"/>
              </a:rPr>
              <a:t>gồm</a:t>
            </a:r>
            <a:r>
              <a:rPr lang="en-US" sz="1800" dirty="0">
                <a:effectLst/>
                <a:ea typeface="Calibri" panose="020F0502020204030204" pitchFamily="34" charset="0"/>
              </a:rPr>
              <a:t> </a:t>
            </a:r>
            <a:r>
              <a:rPr lang="en-US" sz="1800" dirty="0" err="1">
                <a:effectLst/>
                <a:ea typeface="Calibri" panose="020F0502020204030204" pitchFamily="34" charset="0"/>
              </a:rPr>
              <a:t>các</a:t>
            </a:r>
            <a:r>
              <a:rPr lang="en-US" sz="1800" dirty="0">
                <a:effectLst/>
                <a:ea typeface="Calibri" panose="020F0502020204030204" pitchFamily="34" charset="0"/>
              </a:rPr>
              <a:t> </a:t>
            </a:r>
            <a:r>
              <a:rPr lang="en-US" sz="1800" dirty="0" err="1">
                <a:effectLst/>
                <a:ea typeface="Calibri" panose="020F0502020204030204" pitchFamily="34" charset="0"/>
              </a:rPr>
              <a:t>phiên</a:t>
            </a:r>
            <a:r>
              <a:rPr lang="en-US" sz="1800" dirty="0">
                <a:effectLst/>
                <a:ea typeface="Calibri" panose="020F0502020204030204" pitchFamily="34" charset="0"/>
              </a:rPr>
              <a:t> </a:t>
            </a:r>
            <a:r>
              <a:rPr lang="en-US" sz="1800" dirty="0" err="1">
                <a:effectLst/>
                <a:ea typeface="Calibri" panose="020F0502020204030204" pitchFamily="34" charset="0"/>
              </a:rPr>
              <a:t>bản</a:t>
            </a:r>
            <a:r>
              <a:rPr lang="en-US" sz="1800" dirty="0">
                <a:effectLst/>
                <a:ea typeface="Calibri" panose="020F0502020204030204" pitchFamily="34" charset="0"/>
              </a:rPr>
              <a:t> Windows 95/98/2000/NT/XP/Vista/7.</a:t>
            </a:r>
          </a:p>
          <a:p>
            <a:pPr algn="just">
              <a:lnSpc>
                <a:spcPct val="100000"/>
              </a:lnSpc>
              <a:spcAft>
                <a:spcPts val="800"/>
              </a:spcAft>
            </a:pPr>
            <a:r>
              <a:rPr lang="en-US" sz="1800" dirty="0">
                <a:effectLst/>
                <a:ea typeface="Calibri" panose="020F0502020204030204" pitchFamily="34" charset="0"/>
              </a:rPr>
              <a:t>Petite </a:t>
            </a:r>
            <a:r>
              <a:rPr lang="en-US" sz="1800" dirty="0" err="1">
                <a:effectLst/>
                <a:ea typeface="Calibri" panose="020F0502020204030204" pitchFamily="34" charset="0"/>
              </a:rPr>
              <a:t>cung</a:t>
            </a:r>
            <a:r>
              <a:rPr lang="en-US" sz="1800" dirty="0">
                <a:effectLst/>
                <a:ea typeface="Calibri" panose="020F0502020204030204" pitchFamily="34" charset="0"/>
              </a:rPr>
              <a:t> </a:t>
            </a:r>
            <a:r>
              <a:rPr lang="en-US" sz="1800" dirty="0" err="1">
                <a:effectLst/>
                <a:ea typeface="Calibri" panose="020F0502020204030204" pitchFamily="34" charset="0"/>
              </a:rPr>
              <a:t>cấp</a:t>
            </a:r>
            <a:r>
              <a:rPr lang="en-US" sz="1800" dirty="0">
                <a:effectLst/>
                <a:ea typeface="Calibri" panose="020F0502020204030204" pitchFamily="34" charset="0"/>
              </a:rPr>
              <a:t> </a:t>
            </a:r>
            <a:r>
              <a:rPr lang="en-US" sz="1800" dirty="0" err="1">
                <a:effectLst/>
                <a:ea typeface="Calibri" panose="020F0502020204030204" pitchFamily="34" charset="0"/>
              </a:rPr>
              <a:t>hai</a:t>
            </a:r>
            <a:r>
              <a:rPr lang="en-US" sz="1800" dirty="0">
                <a:effectLst/>
                <a:ea typeface="Calibri" panose="020F0502020204030204" pitchFamily="34" charset="0"/>
              </a:rPr>
              <a:t> </a:t>
            </a:r>
            <a:r>
              <a:rPr lang="en-US" sz="1800" dirty="0" err="1">
                <a:effectLst/>
                <a:ea typeface="Calibri" panose="020F0502020204030204" pitchFamily="34" charset="0"/>
              </a:rPr>
              <a:t>phiên</a:t>
            </a:r>
            <a:r>
              <a:rPr lang="en-US" sz="1800" dirty="0">
                <a:effectLst/>
                <a:ea typeface="Calibri" panose="020F0502020204030204" pitchFamily="34" charset="0"/>
              </a:rPr>
              <a:t> </a:t>
            </a:r>
            <a:r>
              <a:rPr lang="en-US" sz="1800" dirty="0" err="1">
                <a:effectLst/>
                <a:ea typeface="Calibri" panose="020F0502020204030204" pitchFamily="34" charset="0"/>
              </a:rPr>
              <a:t>bản</a:t>
            </a:r>
            <a:r>
              <a:rPr lang="en-US" sz="1800" dirty="0">
                <a:effectLst/>
                <a:ea typeface="Calibri" panose="020F0502020204030204" pitchFamily="34" charset="0"/>
              </a:rPr>
              <a:t>: </a:t>
            </a:r>
            <a:r>
              <a:rPr lang="en-US" sz="1800" dirty="0" err="1">
                <a:effectLst/>
                <a:ea typeface="Calibri" panose="020F0502020204030204" pitchFamily="34" charset="0"/>
              </a:rPr>
              <a:t>phiên</a:t>
            </a:r>
            <a:r>
              <a:rPr lang="en-US" sz="1800" dirty="0">
                <a:effectLst/>
                <a:ea typeface="Calibri" panose="020F0502020204030204" pitchFamily="34" charset="0"/>
              </a:rPr>
              <a:t> </a:t>
            </a:r>
            <a:r>
              <a:rPr lang="en-US" sz="1800" dirty="0" err="1">
                <a:effectLst/>
                <a:ea typeface="Calibri" panose="020F0502020204030204" pitchFamily="34" charset="0"/>
              </a:rPr>
              <a:t>bản</a:t>
            </a:r>
            <a:r>
              <a:rPr lang="en-US" sz="1800" dirty="0">
                <a:effectLst/>
                <a:ea typeface="Calibri" panose="020F0502020204030204" pitchFamily="34" charset="0"/>
              </a:rPr>
              <a:t> </a:t>
            </a:r>
            <a:r>
              <a:rPr lang="en-US" sz="1800" dirty="0" err="1">
                <a:effectLst/>
                <a:ea typeface="Calibri" panose="020F0502020204030204" pitchFamily="34" charset="0"/>
              </a:rPr>
              <a:t>giao</a:t>
            </a:r>
            <a:r>
              <a:rPr lang="en-US" sz="1800" dirty="0">
                <a:effectLst/>
                <a:ea typeface="Calibri" panose="020F0502020204030204" pitchFamily="34" charset="0"/>
              </a:rPr>
              <a:t> </a:t>
            </a:r>
            <a:r>
              <a:rPr lang="en-US" sz="1800" dirty="0" err="1">
                <a:effectLst/>
                <a:ea typeface="Calibri" panose="020F0502020204030204" pitchFamily="34" charset="0"/>
              </a:rPr>
              <a:t>diện</a:t>
            </a:r>
            <a:r>
              <a:rPr lang="en-US" sz="1800" dirty="0">
                <a:effectLst/>
                <a:ea typeface="Calibri" panose="020F0502020204030204" pitchFamily="34" charset="0"/>
              </a:rPr>
              <a:t> </a:t>
            </a:r>
            <a:r>
              <a:rPr lang="en-US" sz="1800" dirty="0" err="1">
                <a:effectLst/>
                <a:ea typeface="Calibri" panose="020F0502020204030204" pitchFamily="34" charset="0"/>
              </a:rPr>
              <a:t>người</a:t>
            </a:r>
            <a:r>
              <a:rPr lang="en-US" sz="1800" dirty="0">
                <a:effectLst/>
                <a:ea typeface="Calibri" panose="020F0502020204030204" pitchFamily="34" charset="0"/>
              </a:rPr>
              <a:t> </a:t>
            </a:r>
            <a:r>
              <a:rPr lang="en-US" sz="1800" dirty="0" err="1">
                <a:effectLst/>
                <a:ea typeface="Calibri" panose="020F0502020204030204" pitchFamily="34" charset="0"/>
              </a:rPr>
              <a:t>dùng</a:t>
            </a:r>
            <a:r>
              <a:rPr lang="en-US" sz="1800" dirty="0">
                <a:effectLst/>
                <a:ea typeface="Calibri" panose="020F0502020204030204" pitchFamily="34" charset="0"/>
              </a:rPr>
              <a:t> (GUI) </a:t>
            </a:r>
            <a:r>
              <a:rPr lang="en-US" sz="1800" dirty="0" err="1">
                <a:effectLst/>
                <a:ea typeface="Calibri" panose="020F0502020204030204" pitchFamily="34" charset="0"/>
              </a:rPr>
              <a:t>và</a:t>
            </a:r>
            <a:r>
              <a:rPr lang="en-US" sz="1800" dirty="0">
                <a:effectLst/>
                <a:ea typeface="Calibri" panose="020F0502020204030204" pitchFamily="34" charset="0"/>
              </a:rPr>
              <a:t> </a:t>
            </a:r>
            <a:r>
              <a:rPr lang="en-US" sz="1800" dirty="0" err="1">
                <a:effectLst/>
                <a:ea typeface="Calibri" panose="020F0502020204030204" pitchFamily="34" charset="0"/>
              </a:rPr>
              <a:t>phiên</a:t>
            </a:r>
            <a:r>
              <a:rPr lang="en-US" sz="1800" dirty="0">
                <a:effectLst/>
                <a:ea typeface="Calibri" panose="020F0502020204030204" pitchFamily="34" charset="0"/>
              </a:rPr>
              <a:t> </a:t>
            </a:r>
            <a:r>
              <a:rPr lang="en-US" sz="1800" dirty="0" err="1">
                <a:effectLst/>
                <a:ea typeface="Calibri" panose="020F0502020204030204" pitchFamily="34" charset="0"/>
              </a:rPr>
              <a:t>bản</a:t>
            </a:r>
            <a:r>
              <a:rPr lang="en-US" sz="1800" dirty="0">
                <a:effectLst/>
                <a:ea typeface="Calibri" panose="020F0502020204030204" pitchFamily="34" charset="0"/>
              </a:rPr>
              <a:t> </a:t>
            </a:r>
            <a:r>
              <a:rPr lang="en-US" sz="1800" dirty="0" err="1">
                <a:effectLst/>
                <a:ea typeface="Calibri" panose="020F0502020204030204" pitchFamily="34" charset="0"/>
              </a:rPr>
              <a:t>dòng</a:t>
            </a:r>
            <a:r>
              <a:rPr lang="en-US" sz="1800" dirty="0">
                <a:effectLst/>
                <a:ea typeface="Calibri" panose="020F0502020204030204" pitchFamily="34" charset="0"/>
              </a:rPr>
              <a:t> </a:t>
            </a:r>
            <a:r>
              <a:rPr lang="en-US" sz="1800" dirty="0" err="1">
                <a:effectLst/>
                <a:ea typeface="Calibri" panose="020F0502020204030204" pitchFamily="34" charset="0"/>
              </a:rPr>
              <a:t>lệnh</a:t>
            </a:r>
            <a:r>
              <a:rPr lang="en-US" sz="1800" dirty="0">
                <a:effectLst/>
                <a:ea typeface="Calibri" panose="020F0502020204030204" pitchFamily="34" charset="0"/>
              </a:rPr>
              <a:t>. </a:t>
            </a:r>
            <a:r>
              <a:rPr lang="en-US" sz="1800" dirty="0" err="1">
                <a:effectLst/>
                <a:ea typeface="Calibri" panose="020F0502020204030204" pitchFamily="34" charset="0"/>
              </a:rPr>
              <a:t>Phiên</a:t>
            </a:r>
            <a:r>
              <a:rPr lang="en-US" sz="1800" dirty="0">
                <a:effectLst/>
                <a:ea typeface="Calibri" panose="020F0502020204030204" pitchFamily="34" charset="0"/>
              </a:rPr>
              <a:t> </a:t>
            </a:r>
            <a:r>
              <a:rPr lang="en-US" sz="1800" dirty="0" err="1">
                <a:effectLst/>
                <a:ea typeface="Calibri" panose="020F0502020204030204" pitchFamily="34" charset="0"/>
              </a:rPr>
              <a:t>bản</a:t>
            </a:r>
            <a:r>
              <a:rPr lang="en-US" sz="1800" dirty="0">
                <a:effectLst/>
                <a:ea typeface="Calibri" panose="020F0502020204030204" pitchFamily="34" charset="0"/>
              </a:rPr>
              <a:t> GUI </a:t>
            </a:r>
            <a:r>
              <a:rPr lang="en-US" sz="1800" dirty="0" err="1">
                <a:effectLst/>
                <a:ea typeface="Calibri" panose="020F0502020204030204" pitchFamily="34" charset="0"/>
              </a:rPr>
              <a:t>giúp</a:t>
            </a:r>
            <a:r>
              <a:rPr lang="en-US" sz="1800" dirty="0">
                <a:effectLst/>
                <a:ea typeface="Calibri" panose="020F0502020204030204" pitchFamily="34" charset="0"/>
              </a:rPr>
              <a:t> </a:t>
            </a:r>
            <a:r>
              <a:rPr lang="en-US" sz="1800" dirty="0" err="1">
                <a:effectLst/>
                <a:ea typeface="Calibri" panose="020F0502020204030204" pitchFamily="34" charset="0"/>
              </a:rPr>
              <a:t>người</a:t>
            </a:r>
            <a:r>
              <a:rPr lang="en-US" sz="1800" dirty="0">
                <a:effectLst/>
                <a:ea typeface="Calibri" panose="020F0502020204030204" pitchFamily="34" charset="0"/>
              </a:rPr>
              <a:t> </a:t>
            </a:r>
            <a:r>
              <a:rPr lang="en-US" sz="1800" dirty="0" err="1">
                <a:effectLst/>
                <a:ea typeface="Calibri" panose="020F0502020204030204" pitchFamily="34" charset="0"/>
              </a:rPr>
              <a:t>dùng</a:t>
            </a:r>
            <a:r>
              <a:rPr lang="en-US" sz="1800" dirty="0">
                <a:effectLst/>
                <a:ea typeface="Calibri" panose="020F0502020204030204" pitchFamily="34" charset="0"/>
              </a:rPr>
              <a:t> </a:t>
            </a:r>
            <a:r>
              <a:rPr lang="en-US" sz="1800" dirty="0" err="1">
                <a:effectLst/>
                <a:ea typeface="Calibri" panose="020F0502020204030204" pitchFamily="34" charset="0"/>
              </a:rPr>
              <a:t>dễ</a:t>
            </a:r>
            <a:r>
              <a:rPr lang="en-US" sz="1800" dirty="0">
                <a:effectLst/>
                <a:ea typeface="Calibri" panose="020F0502020204030204" pitchFamily="34" charset="0"/>
              </a:rPr>
              <a:t> </a:t>
            </a:r>
            <a:r>
              <a:rPr lang="en-US" sz="1800" dirty="0" err="1">
                <a:effectLst/>
                <a:ea typeface="Calibri" panose="020F0502020204030204" pitchFamily="34" charset="0"/>
              </a:rPr>
              <a:t>dàng</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tệp</a:t>
            </a:r>
            <a:r>
              <a:rPr lang="en-US" sz="1800" dirty="0">
                <a:effectLst/>
                <a:ea typeface="Calibri" panose="020F0502020204030204" pitchFamily="34" charset="0"/>
              </a:rPr>
              <a:t>, </a:t>
            </a:r>
            <a:r>
              <a:rPr lang="en-US" sz="1800" dirty="0" err="1">
                <a:effectLst/>
                <a:ea typeface="Calibri" panose="020F0502020204030204" pitchFamily="34" charset="0"/>
              </a:rPr>
              <a:t>trong</a:t>
            </a:r>
            <a:r>
              <a:rPr lang="en-US" sz="1800" dirty="0">
                <a:effectLst/>
                <a:ea typeface="Calibri" panose="020F0502020204030204" pitchFamily="34" charset="0"/>
              </a:rPr>
              <a:t> </a:t>
            </a:r>
            <a:r>
              <a:rPr lang="en-US" sz="1800" dirty="0" err="1">
                <a:effectLst/>
                <a:ea typeface="Calibri" panose="020F0502020204030204" pitchFamily="34" charset="0"/>
              </a:rPr>
              <a:t>khi</a:t>
            </a:r>
            <a:r>
              <a:rPr lang="en-US" sz="1800" dirty="0">
                <a:effectLst/>
                <a:ea typeface="Calibri" panose="020F0502020204030204" pitchFamily="34" charset="0"/>
              </a:rPr>
              <a:t> </a:t>
            </a:r>
            <a:r>
              <a:rPr lang="en-US" sz="1800" dirty="0" err="1">
                <a:effectLst/>
                <a:ea typeface="Calibri" panose="020F0502020204030204" pitchFamily="34" charset="0"/>
              </a:rPr>
              <a:t>phiên</a:t>
            </a:r>
            <a:r>
              <a:rPr lang="en-US" sz="1800" dirty="0">
                <a:effectLst/>
                <a:ea typeface="Calibri" panose="020F0502020204030204" pitchFamily="34" charset="0"/>
              </a:rPr>
              <a:t> </a:t>
            </a:r>
            <a:r>
              <a:rPr lang="en-US" sz="1800" dirty="0" err="1">
                <a:effectLst/>
                <a:ea typeface="Calibri" panose="020F0502020204030204" pitchFamily="34" charset="0"/>
              </a:rPr>
              <a:t>bản</a:t>
            </a:r>
            <a:r>
              <a:rPr lang="en-US" sz="1800" dirty="0">
                <a:effectLst/>
                <a:ea typeface="Calibri" panose="020F0502020204030204" pitchFamily="34" charset="0"/>
              </a:rPr>
              <a:t> </a:t>
            </a:r>
            <a:r>
              <a:rPr lang="en-US" sz="1800" dirty="0" err="1">
                <a:effectLst/>
                <a:ea typeface="Calibri" panose="020F0502020204030204" pitchFamily="34" charset="0"/>
              </a:rPr>
              <a:t>dòng</a:t>
            </a:r>
            <a:r>
              <a:rPr lang="en-US" sz="1800" dirty="0">
                <a:effectLst/>
                <a:ea typeface="Calibri" panose="020F0502020204030204" pitchFamily="34" charset="0"/>
              </a:rPr>
              <a:t> </a:t>
            </a:r>
            <a:r>
              <a:rPr lang="en-US" sz="1800" dirty="0" err="1">
                <a:effectLst/>
                <a:ea typeface="Calibri" panose="020F0502020204030204" pitchFamily="34" charset="0"/>
              </a:rPr>
              <a:t>lệnh</a:t>
            </a:r>
            <a:r>
              <a:rPr lang="en-US" sz="1800" dirty="0">
                <a:effectLst/>
                <a:ea typeface="Calibri" panose="020F0502020204030204" pitchFamily="34" charset="0"/>
              </a:rPr>
              <a:t> </a:t>
            </a:r>
            <a:r>
              <a:rPr lang="en-US" sz="1800" dirty="0" err="1">
                <a:effectLst/>
                <a:ea typeface="Calibri" panose="020F0502020204030204" pitchFamily="34" charset="0"/>
              </a:rPr>
              <a:t>phục</a:t>
            </a:r>
            <a:r>
              <a:rPr lang="en-US" sz="1800" dirty="0">
                <a:effectLst/>
                <a:ea typeface="Calibri" panose="020F0502020204030204" pitchFamily="34" charset="0"/>
              </a:rPr>
              <a:t> </a:t>
            </a:r>
            <a:r>
              <a:rPr lang="en-US" sz="1800" dirty="0" err="1">
                <a:effectLst/>
                <a:ea typeface="Calibri" panose="020F0502020204030204" pitchFamily="34" charset="0"/>
              </a:rPr>
              <a:t>vụ</a:t>
            </a:r>
            <a:r>
              <a:rPr lang="en-US" sz="1800" dirty="0">
                <a:effectLst/>
                <a:ea typeface="Calibri" panose="020F0502020204030204" pitchFamily="34" charset="0"/>
              </a:rPr>
              <a:t> </a:t>
            </a:r>
            <a:r>
              <a:rPr lang="en-US" sz="1800" dirty="0" err="1">
                <a:effectLst/>
                <a:ea typeface="Calibri" panose="020F0502020204030204" pitchFamily="34" charset="0"/>
              </a:rPr>
              <a:t>cho</a:t>
            </a:r>
            <a:r>
              <a:rPr lang="en-US" sz="1800" dirty="0">
                <a:effectLst/>
                <a:ea typeface="Calibri" panose="020F0502020204030204" pitchFamily="34" charset="0"/>
              </a:rPr>
              <a:t> </a:t>
            </a:r>
            <a:r>
              <a:rPr lang="en-US" sz="1800" dirty="0" err="1">
                <a:effectLst/>
                <a:ea typeface="Calibri" panose="020F0502020204030204" pitchFamily="34" charset="0"/>
              </a:rPr>
              <a:t>các</a:t>
            </a:r>
            <a:r>
              <a:rPr lang="en-US" sz="1800" dirty="0">
                <a:effectLst/>
                <a:ea typeface="Calibri" panose="020F0502020204030204" pitchFamily="34" charset="0"/>
              </a:rPr>
              <a:t> </a:t>
            </a:r>
            <a:r>
              <a:rPr lang="en-US" sz="1800" dirty="0" err="1">
                <a:effectLst/>
                <a:ea typeface="Calibri" panose="020F0502020204030204" pitchFamily="34" charset="0"/>
              </a:rPr>
              <a:t>nhà</a:t>
            </a:r>
            <a:r>
              <a:rPr lang="en-US" sz="1800" dirty="0">
                <a:effectLst/>
                <a:ea typeface="Calibri" panose="020F0502020204030204" pitchFamily="34" charset="0"/>
              </a:rPr>
              <a:t> </a:t>
            </a:r>
            <a:r>
              <a:rPr lang="en-US" sz="1800" dirty="0" err="1">
                <a:effectLst/>
                <a:ea typeface="Calibri" panose="020F0502020204030204" pitchFamily="34" charset="0"/>
              </a:rPr>
              <a:t>phát</a:t>
            </a:r>
            <a:r>
              <a:rPr lang="en-US" sz="1800" dirty="0">
                <a:effectLst/>
                <a:ea typeface="Calibri" panose="020F0502020204030204" pitchFamily="34" charset="0"/>
              </a:rPr>
              <a:t> </a:t>
            </a:r>
            <a:r>
              <a:rPr lang="en-US" sz="1800" dirty="0" err="1">
                <a:effectLst/>
                <a:ea typeface="Calibri" panose="020F0502020204030204" pitchFamily="34" charset="0"/>
              </a:rPr>
              <a:t>triển</a:t>
            </a:r>
            <a:r>
              <a:rPr lang="en-US" sz="1800" dirty="0">
                <a:ea typeface="Calibri" panose="020F0502020204030204" pitchFamily="34" charset="0"/>
              </a:rPr>
              <a:t>.</a:t>
            </a:r>
          </a:p>
          <a:p>
            <a:pPr algn="just">
              <a:lnSpc>
                <a:spcPct val="100000"/>
              </a:lnSpc>
              <a:spcAft>
                <a:spcPts val="800"/>
              </a:spcAft>
            </a:pPr>
            <a:r>
              <a:rPr lang="en-US" sz="1800" dirty="0">
                <a:effectLst/>
                <a:ea typeface="Calibri" panose="020F0502020204030204" pitchFamily="34" charset="0"/>
              </a:rPr>
              <a:t>Petite </a:t>
            </a:r>
            <a:r>
              <a:rPr lang="en-US" sz="1800" dirty="0" err="1">
                <a:effectLst/>
                <a:ea typeface="Calibri" panose="020F0502020204030204" pitchFamily="34" charset="0"/>
              </a:rPr>
              <a:t>cũng</a:t>
            </a:r>
            <a:r>
              <a:rPr lang="en-US" sz="1800" dirty="0">
                <a:effectLst/>
                <a:ea typeface="Calibri" panose="020F0502020204030204" pitchFamily="34" charset="0"/>
              </a:rPr>
              <a:t> </a:t>
            </a:r>
            <a:r>
              <a:rPr lang="en-US" sz="1800" dirty="0" err="1">
                <a:effectLst/>
                <a:ea typeface="Calibri" panose="020F0502020204030204" pitchFamily="34" charset="0"/>
              </a:rPr>
              <a:t>có</a:t>
            </a:r>
            <a:r>
              <a:rPr lang="en-US" sz="1800" dirty="0">
                <a:effectLst/>
                <a:ea typeface="Calibri" panose="020F0502020204030204" pitchFamily="34" charset="0"/>
              </a:rPr>
              <a:t> </a:t>
            </a:r>
            <a:r>
              <a:rPr lang="en-US" sz="1800" dirty="0" err="1">
                <a:effectLst/>
                <a:ea typeface="Calibri" panose="020F0502020204030204" pitchFamily="34" charset="0"/>
              </a:rPr>
              <a:t>thể</a:t>
            </a:r>
            <a:r>
              <a:rPr lang="en-US" sz="1800" dirty="0">
                <a:effectLst/>
                <a:ea typeface="Calibri" panose="020F0502020204030204" pitchFamily="34" charset="0"/>
              </a:rPr>
              <a:t> </a:t>
            </a:r>
            <a:r>
              <a:rPr lang="en-US" sz="1800" dirty="0" err="1">
                <a:effectLst/>
                <a:ea typeface="Calibri" panose="020F0502020204030204" pitchFamily="34" charset="0"/>
              </a:rPr>
              <a:t>được</a:t>
            </a:r>
            <a:r>
              <a:rPr lang="en-US" sz="1800" dirty="0">
                <a:effectLst/>
                <a:ea typeface="Calibri" panose="020F0502020204030204" pitchFamily="34" charset="0"/>
              </a:rPr>
              <a:t> </a:t>
            </a:r>
            <a:r>
              <a:rPr lang="en-US" sz="1800" dirty="0" err="1">
                <a:effectLst/>
                <a:ea typeface="Calibri" panose="020F0502020204030204" pitchFamily="34" charset="0"/>
              </a:rPr>
              <a:t>sử</a:t>
            </a:r>
            <a:r>
              <a:rPr lang="en-US" sz="1800" dirty="0">
                <a:effectLst/>
                <a:ea typeface="Calibri" panose="020F0502020204030204" pitchFamily="34" charset="0"/>
              </a:rPr>
              <a:t> </a:t>
            </a:r>
            <a:r>
              <a:rPr lang="en-US" sz="1800" dirty="0" err="1">
                <a:effectLst/>
                <a:ea typeface="Calibri" panose="020F0502020204030204" pitchFamily="34" charset="0"/>
              </a:rPr>
              <a:t>dụng</a:t>
            </a:r>
            <a:r>
              <a:rPr lang="en-US" sz="1800" dirty="0">
                <a:effectLst/>
                <a:ea typeface="Calibri" panose="020F0502020204030204" pitchFamily="34" charset="0"/>
              </a:rPr>
              <a:t> </a:t>
            </a:r>
            <a:r>
              <a:rPr lang="en-US" sz="1800" dirty="0" err="1">
                <a:effectLst/>
                <a:ea typeface="Calibri" panose="020F0502020204030204" pitchFamily="34" charset="0"/>
              </a:rPr>
              <a:t>như</a:t>
            </a:r>
            <a:r>
              <a:rPr lang="en-US" sz="1800" dirty="0">
                <a:effectLst/>
                <a:ea typeface="Calibri" panose="020F0502020204030204" pitchFamily="34" charset="0"/>
              </a:rPr>
              <a:t> </a:t>
            </a:r>
            <a:r>
              <a:rPr lang="en-US" sz="1800" dirty="0" err="1">
                <a:effectLst/>
                <a:ea typeface="Calibri" panose="020F0502020204030204" pitchFamily="34" charset="0"/>
              </a:rPr>
              <a:t>một</a:t>
            </a:r>
            <a:r>
              <a:rPr lang="en-US" sz="1800" dirty="0">
                <a:effectLst/>
                <a:ea typeface="Calibri" panose="020F0502020204030204" pitchFamily="34" charset="0"/>
              </a:rPr>
              <a:t> </a:t>
            </a:r>
            <a:r>
              <a:rPr lang="en-US" sz="1800" dirty="0" err="1">
                <a:effectLst/>
                <a:ea typeface="Calibri" panose="020F0502020204030204" pitchFamily="34" charset="0"/>
              </a:rPr>
              <a:t>tiện</a:t>
            </a:r>
            <a:r>
              <a:rPr lang="en-US" sz="1800" dirty="0">
                <a:effectLst/>
                <a:ea typeface="Calibri" panose="020F0502020204030204" pitchFamily="34" charset="0"/>
              </a:rPr>
              <a:t> </a:t>
            </a:r>
            <a:r>
              <a:rPr lang="en-US" sz="1800" dirty="0" err="1">
                <a:effectLst/>
                <a:ea typeface="Calibri" panose="020F0502020204030204" pitchFamily="34" charset="0"/>
              </a:rPr>
              <a:t>ích</a:t>
            </a:r>
            <a:r>
              <a:rPr lang="en-US" sz="1800" dirty="0">
                <a:effectLst/>
                <a:ea typeface="Calibri" panose="020F0502020204030204" pitchFamily="34" charset="0"/>
              </a:rPr>
              <a:t> </a:t>
            </a:r>
            <a:r>
              <a:rPr lang="en-US" sz="1800" dirty="0" err="1">
                <a:effectLst/>
                <a:ea typeface="Calibri" panose="020F0502020204030204" pitchFamily="34" charset="0"/>
              </a:rPr>
              <a:t>mở</a:t>
            </a:r>
            <a:r>
              <a:rPr lang="en-US" sz="1800" dirty="0">
                <a:effectLst/>
                <a:ea typeface="Calibri" panose="020F0502020204030204" pitchFamily="34" charset="0"/>
              </a:rPr>
              <a:t> </a:t>
            </a:r>
            <a:r>
              <a:rPr lang="en-US" sz="1800" dirty="0" err="1">
                <a:effectLst/>
                <a:ea typeface="Calibri" panose="020F0502020204030204" pitchFamily="34" charset="0"/>
              </a:rPr>
              <a:t>rộng</a:t>
            </a:r>
            <a:r>
              <a:rPr lang="en-US" sz="1800" dirty="0">
                <a:effectLst/>
                <a:ea typeface="Calibri" panose="020F0502020204030204" pitchFamily="34" charset="0"/>
              </a:rPr>
              <a:t> </a:t>
            </a:r>
            <a:r>
              <a:rPr lang="en-US" sz="1800" dirty="0" err="1">
                <a:effectLst/>
                <a:ea typeface="Calibri" panose="020F0502020204030204" pitchFamily="34" charset="0"/>
              </a:rPr>
              <a:t>trong</a:t>
            </a:r>
            <a:r>
              <a:rPr lang="en-US" sz="1800" dirty="0">
                <a:effectLst/>
                <a:ea typeface="Calibri" panose="020F0502020204030204" pitchFamily="34" charset="0"/>
              </a:rPr>
              <a:t> Windows Explorer, </a:t>
            </a:r>
            <a:r>
              <a:rPr lang="en-US" sz="1800" dirty="0" err="1">
                <a:effectLst/>
                <a:ea typeface="Calibri" panose="020F0502020204030204" pitchFamily="34" charset="0"/>
              </a:rPr>
              <a:t>cho</a:t>
            </a:r>
            <a:r>
              <a:rPr lang="en-US" sz="1800" dirty="0">
                <a:effectLst/>
                <a:ea typeface="Calibri" panose="020F0502020204030204" pitchFamily="34" charset="0"/>
              </a:rPr>
              <a:t> </a:t>
            </a:r>
            <a:r>
              <a:rPr lang="en-US" sz="1800" dirty="0" err="1">
                <a:effectLst/>
                <a:ea typeface="Calibri" panose="020F0502020204030204" pitchFamily="34" charset="0"/>
              </a:rPr>
              <a:t>phép</a:t>
            </a:r>
            <a:r>
              <a:rPr lang="en-US" sz="1800" dirty="0">
                <a:effectLst/>
                <a:ea typeface="Calibri" panose="020F0502020204030204" pitchFamily="34" charset="0"/>
              </a:rPr>
              <a:t> </a:t>
            </a:r>
            <a:r>
              <a:rPr lang="en-US" sz="1800" dirty="0" err="1">
                <a:effectLst/>
                <a:ea typeface="Calibri" panose="020F0502020204030204" pitchFamily="34" charset="0"/>
              </a:rPr>
              <a:t>người</a:t>
            </a:r>
            <a:r>
              <a:rPr lang="en-US" sz="1800" dirty="0">
                <a:effectLst/>
                <a:ea typeface="Calibri" panose="020F0502020204030204" pitchFamily="34" charset="0"/>
              </a:rPr>
              <a:t> </a:t>
            </a:r>
            <a:r>
              <a:rPr lang="en-US" sz="1800" dirty="0" err="1">
                <a:effectLst/>
                <a:ea typeface="Calibri" panose="020F0502020204030204" pitchFamily="34" charset="0"/>
              </a:rPr>
              <a:t>dùng</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tệp</a:t>
            </a:r>
            <a:r>
              <a:rPr lang="en-US" sz="1800" dirty="0">
                <a:effectLst/>
                <a:ea typeface="Calibri" panose="020F0502020204030204" pitchFamily="34" charset="0"/>
              </a:rPr>
              <a:t> </a:t>
            </a:r>
            <a:r>
              <a:rPr lang="en-US" sz="1800" dirty="0" err="1">
                <a:effectLst/>
                <a:ea typeface="Calibri" panose="020F0502020204030204" pitchFamily="34" charset="0"/>
              </a:rPr>
              <a:t>chỉ</a:t>
            </a:r>
            <a:r>
              <a:rPr lang="en-US" sz="1800" dirty="0">
                <a:effectLst/>
                <a:ea typeface="Calibri" panose="020F0502020204030204" pitchFamily="34" charset="0"/>
              </a:rPr>
              <a:t> </a:t>
            </a:r>
            <a:r>
              <a:rPr lang="en-US" sz="1800" dirty="0" err="1">
                <a:effectLst/>
                <a:ea typeface="Calibri" panose="020F0502020204030204" pitchFamily="34" charset="0"/>
              </a:rPr>
              <a:t>bằng</a:t>
            </a:r>
            <a:r>
              <a:rPr lang="en-US" sz="1800" dirty="0">
                <a:effectLst/>
                <a:ea typeface="Calibri" panose="020F0502020204030204" pitchFamily="34" charset="0"/>
              </a:rPr>
              <a:t> </a:t>
            </a:r>
            <a:r>
              <a:rPr lang="en-US" sz="1800" dirty="0" err="1">
                <a:effectLst/>
                <a:ea typeface="Calibri" panose="020F0502020204030204" pitchFamily="34" charset="0"/>
              </a:rPr>
              <a:t>cách</a:t>
            </a:r>
            <a:r>
              <a:rPr lang="en-US" sz="1800" dirty="0">
                <a:effectLst/>
                <a:ea typeface="Calibri" panose="020F0502020204030204" pitchFamily="34" charset="0"/>
              </a:rPr>
              <a:t> </a:t>
            </a:r>
            <a:r>
              <a:rPr lang="en-US" sz="1800" dirty="0" err="1">
                <a:effectLst/>
                <a:ea typeface="Calibri" panose="020F0502020204030204" pitchFamily="34" charset="0"/>
              </a:rPr>
              <a:t>nhấp</a:t>
            </a:r>
            <a:r>
              <a:rPr lang="en-US" sz="1800" dirty="0">
                <a:effectLst/>
                <a:ea typeface="Calibri" panose="020F0502020204030204" pitchFamily="34" charset="0"/>
              </a:rPr>
              <a:t> </a:t>
            </a:r>
            <a:r>
              <a:rPr lang="en-US" sz="1800" dirty="0" err="1">
                <a:effectLst/>
                <a:ea typeface="Calibri" panose="020F0502020204030204" pitchFamily="34" charset="0"/>
              </a:rPr>
              <a:t>chuột</a:t>
            </a:r>
            <a:r>
              <a:rPr lang="en-US" sz="1800" dirty="0">
                <a:effectLst/>
                <a:ea typeface="Calibri" panose="020F0502020204030204" pitchFamily="34" charset="0"/>
              </a:rPr>
              <a:t> </a:t>
            </a:r>
            <a:r>
              <a:rPr lang="en-US" sz="1800" dirty="0" err="1">
                <a:effectLst/>
                <a:ea typeface="Calibri" panose="020F0502020204030204" pitchFamily="34" charset="0"/>
              </a:rPr>
              <a:t>phải</a:t>
            </a:r>
            <a:r>
              <a:rPr lang="en-US" sz="1800" dirty="0">
                <a:effectLst/>
                <a:ea typeface="Calibri" panose="020F0502020204030204" pitchFamily="34" charset="0"/>
              </a:rPr>
              <a:t> </a:t>
            </a:r>
            <a:r>
              <a:rPr lang="en-US" sz="1800" dirty="0" err="1">
                <a:effectLst/>
                <a:ea typeface="Calibri" panose="020F0502020204030204" pitchFamily="34" charset="0"/>
              </a:rPr>
              <a:t>vào</a:t>
            </a:r>
            <a:r>
              <a:rPr lang="en-US" sz="1800" dirty="0">
                <a:effectLst/>
                <a:ea typeface="Calibri" panose="020F0502020204030204" pitchFamily="34" charset="0"/>
              </a:rPr>
              <a:t> </a:t>
            </a:r>
            <a:r>
              <a:rPr lang="en-US" sz="1800" dirty="0" err="1">
                <a:effectLst/>
                <a:ea typeface="Calibri" panose="020F0502020204030204" pitchFamily="34" charset="0"/>
              </a:rPr>
              <a:t>tệp</a:t>
            </a:r>
            <a:r>
              <a:rPr lang="en-US" sz="1800" dirty="0">
                <a:effectLst/>
                <a:ea typeface="Calibri" panose="020F0502020204030204" pitchFamily="34" charset="0"/>
              </a:rPr>
              <a:t> </a:t>
            </a:r>
            <a:r>
              <a:rPr lang="en-US" sz="1800" dirty="0" err="1">
                <a:effectLst/>
                <a:ea typeface="Calibri" panose="020F0502020204030204" pitchFamily="34" charset="0"/>
              </a:rPr>
              <a:t>cần</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a:t>
            </a:r>
          </a:p>
        </p:txBody>
      </p:sp>
      <p:sp>
        <p:nvSpPr>
          <p:cNvPr id="4" name="Slide Number Placeholder 3">
            <a:extLst>
              <a:ext uri="{FF2B5EF4-FFF2-40B4-BE49-F238E27FC236}">
                <a16:creationId xmlns:a16="http://schemas.microsoft.com/office/drawing/2014/main" id="{3C9B076F-ACFE-73F2-84BC-1CDB44196BAD}"/>
              </a:ext>
            </a:extLst>
          </p:cNvPr>
          <p:cNvSpPr>
            <a:spLocks noGrp="1"/>
          </p:cNvSpPr>
          <p:nvPr>
            <p:ph type="sldNum" sz="quarter" idx="12"/>
          </p:nvPr>
        </p:nvSpPr>
        <p:spPr/>
        <p:txBody>
          <a:bodyPr/>
          <a:lstStyle/>
          <a:p>
            <a:fld id="{B487F271-60DF-4592-BB7F-B45BB4441AA9}" type="slidenum">
              <a:rPr lang="en-US" smtClean="0"/>
              <a:pPr/>
              <a:t>20</a:t>
            </a:fld>
            <a:endParaRPr lang="en-US" dirty="0"/>
          </a:p>
        </p:txBody>
      </p:sp>
      <p:sp>
        <p:nvSpPr>
          <p:cNvPr id="5" name="Rectangle 4">
            <a:extLst>
              <a:ext uri="{FF2B5EF4-FFF2-40B4-BE49-F238E27FC236}">
                <a16:creationId xmlns:a16="http://schemas.microsoft.com/office/drawing/2014/main" id="{1BCF3F43-0E2B-A250-201F-37D053E90898}"/>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CE490B5-2C68-AADA-E27F-56BEBEF44453}"/>
              </a:ext>
            </a:extLst>
          </p:cNvPr>
          <p:cNvSpPr txBox="1">
            <a:spLocks/>
          </p:cNvSpPr>
          <p:nvPr/>
        </p:nvSpPr>
        <p:spPr>
          <a:xfrm>
            <a:off x="891481" y="917776"/>
            <a:ext cx="4943262"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err="1">
                <a:solidFill>
                  <a:schemeClr val="tx1"/>
                </a:solidFill>
              </a:rPr>
              <a:t>Các</a:t>
            </a:r>
            <a:r>
              <a:rPr lang="en-US" sz="2500" dirty="0">
                <a:solidFill>
                  <a:schemeClr val="tx1"/>
                </a:solidFill>
              </a:rPr>
              <a:t> </a:t>
            </a:r>
            <a:r>
              <a:rPr lang="en-US" sz="2500" dirty="0" err="1">
                <a:solidFill>
                  <a:schemeClr val="tx1"/>
                </a:solidFill>
              </a:rPr>
              <a:t>trình</a:t>
            </a:r>
            <a:r>
              <a:rPr lang="en-US" sz="2500" dirty="0">
                <a:solidFill>
                  <a:schemeClr val="tx1"/>
                </a:solidFill>
              </a:rPr>
              <a:t> </a:t>
            </a:r>
            <a:r>
              <a:rPr lang="en-US" sz="2500" dirty="0" err="1">
                <a:solidFill>
                  <a:schemeClr val="tx1"/>
                </a:solidFill>
              </a:rPr>
              <a:t>đóng</a:t>
            </a:r>
            <a:r>
              <a:rPr lang="en-US" sz="2500" dirty="0">
                <a:solidFill>
                  <a:schemeClr val="tx1"/>
                </a:solidFill>
              </a:rPr>
              <a:t> </a:t>
            </a:r>
            <a:r>
              <a:rPr lang="en-US" sz="2500" dirty="0" err="1">
                <a:solidFill>
                  <a:schemeClr val="tx1"/>
                </a:solidFill>
              </a:rPr>
              <a:t>gói</a:t>
            </a:r>
            <a:r>
              <a:rPr lang="en-US" sz="2500" dirty="0">
                <a:solidFill>
                  <a:schemeClr val="tx1"/>
                </a:solidFill>
              </a:rPr>
              <a:t> </a:t>
            </a:r>
            <a:r>
              <a:rPr lang="en-US" sz="2500" dirty="0" err="1">
                <a:solidFill>
                  <a:schemeClr val="tx1"/>
                </a:solidFill>
              </a:rPr>
              <a:t>phổ</a:t>
            </a:r>
            <a:r>
              <a:rPr lang="en-US" sz="2500" dirty="0">
                <a:solidFill>
                  <a:schemeClr val="tx1"/>
                </a:solidFill>
              </a:rPr>
              <a:t> </a:t>
            </a:r>
            <a:r>
              <a:rPr lang="en-US" sz="2500" dirty="0" err="1">
                <a:solidFill>
                  <a:schemeClr val="tx1"/>
                </a:solidFill>
              </a:rPr>
              <a:t>biến</a:t>
            </a:r>
            <a:endParaRPr lang="en-US" sz="2500" dirty="0">
              <a:solidFill>
                <a:schemeClr val="tx1"/>
              </a:solidFill>
            </a:endParaRPr>
          </a:p>
        </p:txBody>
      </p:sp>
      <p:sp>
        <p:nvSpPr>
          <p:cNvPr id="9" name="Title 1">
            <a:extLst>
              <a:ext uri="{FF2B5EF4-FFF2-40B4-BE49-F238E27FC236}">
                <a16:creationId xmlns:a16="http://schemas.microsoft.com/office/drawing/2014/main" id="{49AA3F75-3819-85E1-651C-2D919356FE7A}"/>
              </a:ext>
            </a:extLst>
          </p:cNvPr>
          <p:cNvSpPr txBox="1">
            <a:spLocks/>
          </p:cNvSpPr>
          <p:nvPr/>
        </p:nvSpPr>
        <p:spPr>
          <a:xfrm>
            <a:off x="4036112" y="1441851"/>
            <a:ext cx="1300375" cy="6354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a:solidFill>
                  <a:schemeClr val="tx1"/>
                </a:solidFill>
              </a:rPr>
              <a:t>PETITE</a:t>
            </a:r>
          </a:p>
        </p:txBody>
      </p:sp>
      <p:pic>
        <p:nvPicPr>
          <p:cNvPr id="8" name="Picture 7" descr="A close-up of a logo&#10;&#10;Description automatically generated">
            <a:extLst>
              <a:ext uri="{FF2B5EF4-FFF2-40B4-BE49-F238E27FC236}">
                <a16:creationId xmlns:a16="http://schemas.microsoft.com/office/drawing/2014/main" id="{0600D250-E7F8-388A-2C2D-68B828A3838B}"/>
              </a:ext>
            </a:extLst>
          </p:cNvPr>
          <p:cNvPicPr>
            <a:picLocks noChangeAspect="1"/>
          </p:cNvPicPr>
          <p:nvPr/>
        </p:nvPicPr>
        <p:blipFill>
          <a:blip r:embed="rId3"/>
          <a:stretch>
            <a:fillRect/>
          </a:stretch>
        </p:blipFill>
        <p:spPr>
          <a:xfrm>
            <a:off x="2485069" y="2024589"/>
            <a:ext cx="4173855" cy="1461770"/>
          </a:xfrm>
          <a:prstGeom prst="rect">
            <a:avLst/>
          </a:prstGeom>
        </p:spPr>
      </p:pic>
    </p:spTree>
    <p:extLst>
      <p:ext uri="{BB962C8B-B14F-4D97-AF65-F5344CB8AC3E}">
        <p14:creationId xmlns:p14="http://schemas.microsoft.com/office/powerpoint/2010/main" val="4019637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185F9-88D8-49D7-B24A-2EDEC77297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48953D-B996-4EED-FB09-77FD9B16F3CA}"/>
              </a:ext>
            </a:extLst>
          </p:cNvPr>
          <p:cNvSpPr>
            <a:spLocks noGrp="1"/>
          </p:cNvSpPr>
          <p:nvPr>
            <p:ph type="title"/>
          </p:nvPr>
        </p:nvSpPr>
        <p:spPr/>
        <p:txBody>
          <a:bodyPr>
            <a:normAutofit fontScale="90000"/>
          </a:bodyPr>
          <a:lstStyle/>
          <a:p>
            <a:pPr marL="292735" indent="-292735" defTabSz="385571">
              <a:spcBef>
                <a:spcPts val="2700"/>
              </a:spcBef>
              <a:defRPr sz="1800"/>
            </a:pPr>
            <a:r>
              <a:rPr lang="vi-VN" sz="3200" b="1" dirty="0">
                <a:solidFill>
                  <a:srgbClr val="FF0000"/>
                </a:solidFill>
              </a:rPr>
              <a:t>Phần II:</a:t>
            </a:r>
            <a:r>
              <a:rPr lang="en-US" sz="3200" b="1" dirty="0">
                <a:solidFill>
                  <a:srgbClr val="FF0000"/>
                </a:solidFill>
              </a:rPr>
              <a:t> </a:t>
            </a:r>
            <a:r>
              <a:rPr lang="en-US" sz="3200" b="1" dirty="0" err="1">
                <a:solidFill>
                  <a:srgbClr val="FF0000"/>
                </a:solidFill>
              </a:rPr>
              <a:t>Cơ</a:t>
            </a:r>
            <a:r>
              <a:rPr lang="en-US" sz="3200" b="1" dirty="0">
                <a:solidFill>
                  <a:srgbClr val="FF0000"/>
                </a:solidFill>
              </a:rPr>
              <a:t> </a:t>
            </a:r>
            <a:r>
              <a:rPr lang="en-US" sz="3200" b="1" dirty="0" err="1">
                <a:solidFill>
                  <a:srgbClr val="FF0000"/>
                </a:solidFill>
              </a:rPr>
              <a:t>sở</a:t>
            </a:r>
            <a:r>
              <a:rPr lang="en-US" sz="3200" b="1" dirty="0">
                <a:solidFill>
                  <a:srgbClr val="FF0000"/>
                </a:solidFill>
              </a:rPr>
              <a:t> </a:t>
            </a:r>
            <a:r>
              <a:rPr lang="en-US" sz="3200" b="1" dirty="0" err="1">
                <a:solidFill>
                  <a:srgbClr val="FF0000"/>
                </a:solidFill>
              </a:rPr>
              <a:t>lý</a:t>
            </a:r>
            <a:r>
              <a:rPr lang="en-US" sz="3200" b="1" dirty="0">
                <a:solidFill>
                  <a:srgbClr val="FF0000"/>
                </a:solidFill>
              </a:rPr>
              <a:t> </a:t>
            </a:r>
            <a:r>
              <a:rPr lang="en-US" sz="3200" b="1" dirty="0" err="1">
                <a:solidFill>
                  <a:srgbClr val="FF0000"/>
                </a:solidFill>
              </a:rPr>
              <a:t>thuyết</a:t>
            </a:r>
            <a:endParaRPr lang="en-US" sz="3200" b="1" dirty="0">
              <a:solidFill>
                <a:srgbClr val="FF0000"/>
              </a:solidFill>
            </a:endParaRPr>
          </a:p>
        </p:txBody>
      </p:sp>
      <p:sp>
        <p:nvSpPr>
          <p:cNvPr id="3" name="Content Placeholder 2">
            <a:extLst>
              <a:ext uri="{FF2B5EF4-FFF2-40B4-BE49-F238E27FC236}">
                <a16:creationId xmlns:a16="http://schemas.microsoft.com/office/drawing/2014/main" id="{A25B4B9E-39E4-F359-7BA2-756FB2F3E38A}"/>
              </a:ext>
            </a:extLst>
          </p:cNvPr>
          <p:cNvSpPr>
            <a:spLocks noGrp="1"/>
          </p:cNvSpPr>
          <p:nvPr>
            <p:ph idx="1"/>
          </p:nvPr>
        </p:nvSpPr>
        <p:spPr>
          <a:xfrm>
            <a:off x="0" y="2140064"/>
            <a:ext cx="4466264" cy="4163485"/>
          </a:xfrm>
        </p:spPr>
        <p:txBody>
          <a:bodyPr>
            <a:noAutofit/>
          </a:bodyPr>
          <a:lstStyle/>
          <a:p>
            <a:pPr marL="0" indent="0" algn="ctr">
              <a:lnSpc>
                <a:spcPct val="100000"/>
              </a:lnSpc>
              <a:buNone/>
            </a:pPr>
            <a:r>
              <a:rPr lang="en-US" sz="1800" b="1" dirty="0" err="1">
                <a:ea typeface="Calibri" panose="020F0502020204030204" pitchFamily="34" charset="0"/>
              </a:rPr>
              <a:t>Ưu</a:t>
            </a:r>
            <a:r>
              <a:rPr lang="en-US" sz="1800" b="1" dirty="0">
                <a:ea typeface="Calibri" panose="020F0502020204030204" pitchFamily="34" charset="0"/>
              </a:rPr>
              <a:t> </a:t>
            </a:r>
            <a:r>
              <a:rPr lang="en-US" sz="1800" b="1" dirty="0" err="1">
                <a:ea typeface="Calibri" panose="020F0502020204030204" pitchFamily="34" charset="0"/>
              </a:rPr>
              <a:t>điểm</a:t>
            </a:r>
            <a:endParaRPr lang="en-US" sz="1800" b="1" dirty="0">
              <a:ea typeface="Calibri" panose="020F0502020204030204" pitchFamily="34" charset="0"/>
            </a:endParaRPr>
          </a:p>
          <a:p>
            <a:pPr marL="342900" lvl="0" indent="-342900" algn="just">
              <a:lnSpc>
                <a:spcPct val="100000"/>
              </a:lnSpc>
              <a:buSzPts val="1000"/>
              <a:buFont typeface="Symbol" panose="05050102010706020507" pitchFamily="18" charset="2"/>
              <a:buChar char=""/>
              <a:tabLst>
                <a:tab pos="457200" algn="l"/>
              </a:tabLst>
            </a:pPr>
            <a:r>
              <a:rPr lang="en-US" sz="1800" dirty="0" err="1">
                <a:effectLst/>
                <a:ea typeface="Calibri" panose="020F0502020204030204" pitchFamily="34" charset="0"/>
              </a:rPr>
              <a:t>Tính</a:t>
            </a:r>
            <a:r>
              <a:rPr lang="en-US" sz="1800" dirty="0">
                <a:effectLst/>
                <a:ea typeface="Calibri" panose="020F0502020204030204" pitchFamily="34" charset="0"/>
              </a:rPr>
              <a:t> </a:t>
            </a:r>
            <a:r>
              <a:rPr lang="en-US" sz="1800" dirty="0" err="1">
                <a:effectLst/>
                <a:ea typeface="Calibri" panose="020F0502020204030204" pitchFamily="34" charset="0"/>
              </a:rPr>
              <a:t>năng</a:t>
            </a:r>
            <a:r>
              <a:rPr lang="en-US" sz="1800" dirty="0">
                <a:effectLst/>
                <a:ea typeface="Calibri" panose="020F0502020204030204" pitchFamily="34" charset="0"/>
              </a:rPr>
              <a:t> </a:t>
            </a:r>
            <a:r>
              <a:rPr lang="en-US" sz="1800" dirty="0" err="1">
                <a:effectLst/>
                <a:ea typeface="Calibri" panose="020F0502020204030204" pitchFamily="34" charset="0"/>
              </a:rPr>
              <a:t>kiểm</a:t>
            </a:r>
            <a:r>
              <a:rPr lang="en-US" sz="1800" dirty="0">
                <a:effectLst/>
                <a:ea typeface="Calibri" panose="020F0502020204030204" pitchFamily="34" charset="0"/>
              </a:rPr>
              <a:t> </a:t>
            </a:r>
            <a:r>
              <a:rPr lang="en-US" sz="1800" dirty="0" err="1">
                <a:effectLst/>
                <a:ea typeface="Calibri" panose="020F0502020204030204" pitchFamily="34" charset="0"/>
              </a:rPr>
              <a:t>tra</a:t>
            </a:r>
            <a:r>
              <a:rPr lang="en-US" sz="1800" dirty="0">
                <a:effectLst/>
                <a:ea typeface="Calibri" panose="020F0502020204030204" pitchFamily="34" charset="0"/>
              </a:rPr>
              <a:t> virus: </a:t>
            </a:r>
            <a:r>
              <a:rPr lang="en-US" sz="1800" dirty="0" err="1">
                <a:effectLst/>
                <a:ea typeface="Calibri" panose="020F0502020204030204" pitchFamily="34" charset="0"/>
              </a:rPr>
              <a:t>tích</a:t>
            </a:r>
            <a:r>
              <a:rPr lang="en-US" sz="1800" dirty="0">
                <a:effectLst/>
                <a:ea typeface="Calibri" panose="020F0502020204030204" pitchFamily="34" charset="0"/>
              </a:rPr>
              <a:t> </a:t>
            </a:r>
            <a:r>
              <a:rPr lang="en-US" sz="1800" dirty="0" err="1">
                <a:effectLst/>
                <a:ea typeface="Calibri" panose="020F0502020204030204" pitchFamily="34" charset="0"/>
              </a:rPr>
              <a:t>hợp</a:t>
            </a:r>
            <a:r>
              <a:rPr lang="en-US" sz="1800" dirty="0">
                <a:effectLst/>
                <a:ea typeface="Calibri" panose="020F0502020204030204" pitchFamily="34" charset="0"/>
              </a:rPr>
              <a:t> </a:t>
            </a:r>
            <a:r>
              <a:rPr lang="en-US" sz="1800" dirty="0" err="1">
                <a:effectLst/>
                <a:ea typeface="Calibri" panose="020F0502020204030204" pitchFamily="34" charset="0"/>
              </a:rPr>
              <a:t>khả</a:t>
            </a:r>
            <a:r>
              <a:rPr lang="en-US" sz="1800" dirty="0">
                <a:effectLst/>
                <a:ea typeface="Calibri" panose="020F0502020204030204" pitchFamily="34" charset="0"/>
              </a:rPr>
              <a:t> </a:t>
            </a:r>
            <a:r>
              <a:rPr lang="en-US" sz="1800" dirty="0" err="1">
                <a:effectLst/>
                <a:ea typeface="Calibri" panose="020F0502020204030204" pitchFamily="34" charset="0"/>
              </a:rPr>
              <a:t>năng</a:t>
            </a:r>
            <a:r>
              <a:rPr lang="en-US" sz="1800" dirty="0">
                <a:effectLst/>
                <a:ea typeface="Calibri" panose="020F0502020204030204" pitchFamily="34" charset="0"/>
              </a:rPr>
              <a:t> </a:t>
            </a:r>
            <a:r>
              <a:rPr lang="en-US" sz="1800" dirty="0" err="1">
                <a:effectLst/>
                <a:ea typeface="Calibri" panose="020F0502020204030204" pitchFamily="34" charset="0"/>
              </a:rPr>
              <a:t>tự</a:t>
            </a:r>
            <a:r>
              <a:rPr lang="en-US" sz="1800" dirty="0">
                <a:effectLst/>
                <a:ea typeface="Calibri" panose="020F0502020204030204" pitchFamily="34" charset="0"/>
              </a:rPr>
              <a:t> </a:t>
            </a:r>
            <a:r>
              <a:rPr lang="en-US" sz="1800" dirty="0" err="1">
                <a:effectLst/>
                <a:ea typeface="Calibri" panose="020F0502020204030204" pitchFamily="34" charset="0"/>
              </a:rPr>
              <a:t>kiểm</a:t>
            </a:r>
            <a:r>
              <a:rPr lang="en-US" sz="1800" dirty="0">
                <a:effectLst/>
                <a:ea typeface="Calibri" panose="020F0502020204030204" pitchFamily="34" charset="0"/>
              </a:rPr>
              <a:t> </a:t>
            </a:r>
            <a:r>
              <a:rPr lang="en-US" sz="1800" dirty="0" err="1">
                <a:effectLst/>
                <a:ea typeface="Calibri" panose="020F0502020204030204" pitchFamily="34" charset="0"/>
              </a:rPr>
              <a:t>tra</a:t>
            </a:r>
            <a:r>
              <a:rPr lang="en-US" sz="1800" dirty="0">
                <a:effectLst/>
                <a:ea typeface="Calibri" panose="020F0502020204030204" pitchFamily="34" charset="0"/>
              </a:rPr>
              <a:t> virus </a:t>
            </a:r>
            <a:r>
              <a:rPr lang="en-US" sz="1800" dirty="0" err="1">
                <a:effectLst/>
                <a:ea typeface="Calibri" panose="020F0502020204030204" pitchFamily="34" charset="0"/>
              </a:rPr>
              <a:t>trong</a:t>
            </a:r>
            <a:r>
              <a:rPr lang="en-US" sz="1800" dirty="0">
                <a:effectLst/>
                <a:ea typeface="Calibri" panose="020F0502020204030204" pitchFamily="34" charset="0"/>
              </a:rPr>
              <a:t> </a:t>
            </a:r>
            <a:r>
              <a:rPr lang="en-US" sz="1800" dirty="0" err="1">
                <a:effectLst/>
                <a:ea typeface="Calibri" panose="020F0502020204030204" pitchFamily="34" charset="0"/>
              </a:rPr>
              <a:t>mỗi</a:t>
            </a:r>
            <a:r>
              <a:rPr lang="en-US" sz="1800" dirty="0">
                <a:effectLst/>
                <a:ea typeface="Calibri" panose="020F0502020204030204" pitchFamily="34" charset="0"/>
              </a:rPr>
              <a:t> </a:t>
            </a:r>
            <a:r>
              <a:rPr lang="en-US" sz="1800" dirty="0" err="1">
                <a:effectLst/>
                <a:ea typeface="Calibri" panose="020F0502020204030204" pitchFamily="34" charset="0"/>
              </a:rPr>
              <a:t>tệp</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a:t>
            </a:r>
          </a:p>
          <a:p>
            <a:pPr marL="342900" lvl="0" indent="-342900" algn="just">
              <a:lnSpc>
                <a:spcPct val="100000"/>
              </a:lnSpc>
              <a:buSzPts val="1000"/>
              <a:buFont typeface="Symbol" panose="05050102010706020507" pitchFamily="18" charset="2"/>
              <a:buChar char=""/>
              <a:tabLst>
                <a:tab pos="457200" algn="l"/>
              </a:tabLst>
            </a:pPr>
            <a:r>
              <a:rPr lang="en-US" sz="1800" dirty="0" err="1">
                <a:effectLst/>
                <a:ea typeface="Calibri" panose="020F0502020204030204" pitchFamily="34" charset="0"/>
              </a:rPr>
              <a:t>Tính</a:t>
            </a:r>
            <a:r>
              <a:rPr lang="en-US" sz="1800" dirty="0">
                <a:effectLst/>
                <a:ea typeface="Calibri" panose="020F0502020204030204" pitchFamily="34" charset="0"/>
              </a:rPr>
              <a:t> </a:t>
            </a:r>
            <a:r>
              <a:rPr lang="en-US" sz="1800" dirty="0" err="1">
                <a:effectLst/>
                <a:ea typeface="Calibri" panose="020F0502020204030204" pitchFamily="34" charset="0"/>
              </a:rPr>
              <a:t>linh</a:t>
            </a:r>
            <a:r>
              <a:rPr lang="en-US" sz="1800" dirty="0">
                <a:effectLst/>
                <a:ea typeface="Calibri" panose="020F0502020204030204" pitchFamily="34" charset="0"/>
              </a:rPr>
              <a:t> </a:t>
            </a:r>
            <a:r>
              <a:rPr lang="en-US" sz="1800" dirty="0" err="1">
                <a:effectLst/>
                <a:ea typeface="Calibri" panose="020F0502020204030204" pitchFamily="34" charset="0"/>
              </a:rPr>
              <a:t>hoạt</a:t>
            </a:r>
            <a:r>
              <a:rPr lang="en-US" sz="1800" dirty="0">
                <a:effectLst/>
                <a:ea typeface="Calibri" panose="020F0502020204030204" pitchFamily="34" charset="0"/>
              </a:rPr>
              <a:t>: </a:t>
            </a:r>
            <a:r>
              <a:rPr lang="en-US" sz="1800" dirty="0" err="1">
                <a:effectLst/>
                <a:ea typeface="Calibri" panose="020F0502020204030204" pitchFamily="34" charset="0"/>
              </a:rPr>
              <a:t>Phiên</a:t>
            </a:r>
            <a:r>
              <a:rPr lang="en-US" sz="1800" dirty="0">
                <a:effectLst/>
                <a:ea typeface="Calibri" panose="020F0502020204030204" pitchFamily="34" charset="0"/>
              </a:rPr>
              <a:t> </a:t>
            </a:r>
            <a:r>
              <a:rPr lang="en-US" sz="1800" dirty="0" err="1">
                <a:effectLst/>
                <a:ea typeface="Calibri" panose="020F0502020204030204" pitchFamily="34" charset="0"/>
              </a:rPr>
              <a:t>bản</a:t>
            </a:r>
            <a:r>
              <a:rPr lang="en-US" sz="1800" dirty="0">
                <a:effectLst/>
                <a:ea typeface="Calibri" panose="020F0502020204030204" pitchFamily="34" charset="0"/>
              </a:rPr>
              <a:t> </a:t>
            </a:r>
            <a:r>
              <a:rPr lang="en-US" sz="1800" dirty="0" err="1">
                <a:effectLst/>
                <a:ea typeface="Calibri" panose="020F0502020204030204" pitchFamily="34" charset="0"/>
              </a:rPr>
              <a:t>giao</a:t>
            </a:r>
            <a:r>
              <a:rPr lang="en-US" sz="1800" dirty="0">
                <a:effectLst/>
                <a:ea typeface="Calibri" panose="020F0502020204030204" pitchFamily="34" charset="0"/>
              </a:rPr>
              <a:t> </a:t>
            </a:r>
            <a:r>
              <a:rPr lang="en-US" sz="1800" dirty="0" err="1">
                <a:effectLst/>
                <a:ea typeface="Calibri" panose="020F0502020204030204" pitchFamily="34" charset="0"/>
              </a:rPr>
              <a:t>diện</a:t>
            </a:r>
            <a:r>
              <a:rPr lang="en-US" sz="1800" dirty="0">
                <a:effectLst/>
                <a:ea typeface="Calibri" panose="020F0502020204030204" pitchFamily="34" charset="0"/>
              </a:rPr>
              <a:t> </a:t>
            </a:r>
            <a:r>
              <a:rPr lang="en-US" sz="1800" dirty="0" err="1">
                <a:effectLst/>
                <a:ea typeface="Calibri" panose="020F0502020204030204" pitchFamily="34" charset="0"/>
              </a:rPr>
              <a:t>người</a:t>
            </a:r>
            <a:r>
              <a:rPr lang="en-US" sz="1800" dirty="0">
                <a:effectLst/>
                <a:ea typeface="Calibri" panose="020F0502020204030204" pitchFamily="34" charset="0"/>
              </a:rPr>
              <a:t> </a:t>
            </a:r>
            <a:r>
              <a:rPr lang="en-US" sz="1800" dirty="0" err="1">
                <a:effectLst/>
                <a:ea typeface="Calibri" panose="020F0502020204030204" pitchFamily="34" charset="0"/>
              </a:rPr>
              <a:t>dùng</a:t>
            </a:r>
            <a:r>
              <a:rPr lang="en-US" sz="1800" dirty="0">
                <a:effectLst/>
                <a:ea typeface="Calibri" panose="020F0502020204030204" pitchFamily="34" charset="0"/>
              </a:rPr>
              <a:t> </a:t>
            </a:r>
            <a:r>
              <a:rPr lang="en-US" sz="1800" dirty="0" err="1">
                <a:effectLst/>
                <a:ea typeface="Calibri" panose="020F0502020204030204" pitchFamily="34" charset="0"/>
              </a:rPr>
              <a:t>và</a:t>
            </a:r>
            <a:r>
              <a:rPr lang="en-US" sz="1800" dirty="0">
                <a:effectLst/>
                <a:ea typeface="Calibri" panose="020F0502020204030204" pitchFamily="34" charset="0"/>
              </a:rPr>
              <a:t> </a:t>
            </a:r>
            <a:r>
              <a:rPr lang="en-US" sz="1800" dirty="0" err="1">
                <a:effectLst/>
                <a:ea typeface="Calibri" panose="020F0502020204030204" pitchFamily="34" charset="0"/>
              </a:rPr>
              <a:t>dòng</a:t>
            </a:r>
            <a:r>
              <a:rPr lang="en-US" sz="1800" dirty="0">
                <a:effectLst/>
                <a:ea typeface="Calibri" panose="020F0502020204030204" pitchFamily="34" charset="0"/>
              </a:rPr>
              <a:t> </a:t>
            </a:r>
            <a:r>
              <a:rPr lang="en-US" sz="1800" dirty="0" err="1">
                <a:effectLst/>
                <a:ea typeface="Calibri" panose="020F0502020204030204" pitchFamily="34" charset="0"/>
              </a:rPr>
              <a:t>lệnh</a:t>
            </a:r>
            <a:r>
              <a:rPr lang="en-US" sz="1800" dirty="0">
                <a:effectLst/>
                <a:ea typeface="Calibri" panose="020F0502020204030204" pitchFamily="34" charset="0"/>
              </a:rPr>
              <a:t> </a:t>
            </a:r>
            <a:r>
              <a:rPr lang="en-US" sz="1800" dirty="0" err="1">
                <a:effectLst/>
                <a:ea typeface="Calibri" panose="020F0502020204030204" pitchFamily="34" charset="0"/>
              </a:rPr>
              <a:t>của</a:t>
            </a:r>
            <a:r>
              <a:rPr lang="en-US" sz="1800" dirty="0">
                <a:effectLst/>
                <a:ea typeface="Calibri" panose="020F0502020204030204" pitchFamily="34" charset="0"/>
              </a:rPr>
              <a:t> Petite </a:t>
            </a:r>
            <a:r>
              <a:rPr lang="en-US" sz="1800" dirty="0" err="1">
                <a:effectLst/>
                <a:ea typeface="Calibri" panose="020F0502020204030204" pitchFamily="34" charset="0"/>
              </a:rPr>
              <a:t>đáp</a:t>
            </a:r>
            <a:r>
              <a:rPr lang="en-US" sz="1800" dirty="0">
                <a:effectLst/>
                <a:ea typeface="Calibri" panose="020F0502020204030204" pitchFamily="34" charset="0"/>
              </a:rPr>
              <a:t> </a:t>
            </a:r>
            <a:r>
              <a:rPr lang="en-US" sz="1800" dirty="0" err="1">
                <a:effectLst/>
                <a:ea typeface="Calibri" panose="020F0502020204030204" pitchFamily="34" charset="0"/>
              </a:rPr>
              <a:t>ứng</a:t>
            </a:r>
            <a:r>
              <a:rPr lang="en-US" sz="1800" dirty="0">
                <a:effectLst/>
                <a:ea typeface="Calibri" panose="020F0502020204030204" pitchFamily="34" charset="0"/>
              </a:rPr>
              <a:t> </a:t>
            </a:r>
            <a:r>
              <a:rPr lang="en-US" sz="1800" dirty="0" err="1">
                <a:effectLst/>
                <a:ea typeface="Calibri" panose="020F0502020204030204" pitchFamily="34" charset="0"/>
              </a:rPr>
              <a:t>nhu</a:t>
            </a:r>
            <a:r>
              <a:rPr lang="en-US" sz="1800" dirty="0">
                <a:effectLst/>
                <a:ea typeface="Calibri" panose="020F0502020204030204" pitchFamily="34" charset="0"/>
              </a:rPr>
              <a:t> </a:t>
            </a:r>
            <a:r>
              <a:rPr lang="en-US" sz="1800" dirty="0" err="1">
                <a:effectLst/>
                <a:ea typeface="Calibri" panose="020F0502020204030204" pitchFamily="34" charset="0"/>
              </a:rPr>
              <a:t>cầu</a:t>
            </a:r>
            <a:r>
              <a:rPr lang="en-US" sz="1800" dirty="0">
                <a:effectLst/>
                <a:ea typeface="Calibri" panose="020F0502020204030204" pitchFamily="34" charset="0"/>
              </a:rPr>
              <a:t> </a:t>
            </a:r>
            <a:r>
              <a:rPr lang="en-US" sz="1800" dirty="0" err="1">
                <a:effectLst/>
                <a:ea typeface="Calibri" panose="020F0502020204030204" pitchFamily="34" charset="0"/>
              </a:rPr>
              <a:t>của</a:t>
            </a:r>
            <a:r>
              <a:rPr lang="en-US" sz="1800" dirty="0">
                <a:effectLst/>
                <a:ea typeface="Calibri" panose="020F0502020204030204" pitchFamily="34" charset="0"/>
              </a:rPr>
              <a:t> </a:t>
            </a:r>
            <a:r>
              <a:rPr lang="en-US" sz="1800" dirty="0" err="1">
                <a:effectLst/>
                <a:ea typeface="Calibri" panose="020F0502020204030204" pitchFamily="34" charset="0"/>
              </a:rPr>
              <a:t>cả</a:t>
            </a:r>
            <a:r>
              <a:rPr lang="en-US" sz="1800" dirty="0">
                <a:effectLst/>
                <a:ea typeface="Calibri" panose="020F0502020204030204" pitchFamily="34" charset="0"/>
              </a:rPr>
              <a:t> </a:t>
            </a:r>
            <a:r>
              <a:rPr lang="en-US" sz="1800" dirty="0" err="1">
                <a:effectLst/>
                <a:ea typeface="Calibri" panose="020F0502020204030204" pitchFamily="34" charset="0"/>
              </a:rPr>
              <a:t>người</a:t>
            </a:r>
            <a:r>
              <a:rPr lang="en-US" sz="1800" dirty="0">
                <a:effectLst/>
                <a:ea typeface="Calibri" panose="020F0502020204030204" pitchFamily="34" charset="0"/>
              </a:rPr>
              <a:t> </a:t>
            </a:r>
            <a:r>
              <a:rPr lang="en-US" sz="1800" dirty="0" err="1">
                <a:effectLst/>
                <a:ea typeface="Calibri" panose="020F0502020204030204" pitchFamily="34" charset="0"/>
              </a:rPr>
              <a:t>dùng</a:t>
            </a:r>
            <a:r>
              <a:rPr lang="en-US" sz="1800" dirty="0">
                <a:effectLst/>
                <a:ea typeface="Calibri" panose="020F0502020204030204" pitchFamily="34" charset="0"/>
              </a:rPr>
              <a:t> </a:t>
            </a:r>
            <a:r>
              <a:rPr lang="en-US" sz="1800" dirty="0" err="1">
                <a:effectLst/>
                <a:ea typeface="Calibri" panose="020F0502020204030204" pitchFamily="34" charset="0"/>
              </a:rPr>
              <a:t>thông</a:t>
            </a:r>
            <a:r>
              <a:rPr lang="en-US" sz="1800" dirty="0">
                <a:effectLst/>
                <a:ea typeface="Calibri" panose="020F0502020204030204" pitchFamily="34" charset="0"/>
              </a:rPr>
              <a:t> </a:t>
            </a:r>
            <a:r>
              <a:rPr lang="en-US" sz="1800" dirty="0" err="1">
                <a:effectLst/>
                <a:ea typeface="Calibri" panose="020F0502020204030204" pitchFamily="34" charset="0"/>
              </a:rPr>
              <a:t>thường</a:t>
            </a:r>
            <a:r>
              <a:rPr lang="en-US" sz="1800" dirty="0">
                <a:effectLst/>
                <a:ea typeface="Calibri" panose="020F0502020204030204" pitchFamily="34" charset="0"/>
              </a:rPr>
              <a:t> </a:t>
            </a:r>
            <a:r>
              <a:rPr lang="en-US" sz="1800" dirty="0" err="1">
                <a:effectLst/>
                <a:ea typeface="Calibri" panose="020F0502020204030204" pitchFamily="34" charset="0"/>
              </a:rPr>
              <a:t>và</a:t>
            </a:r>
            <a:r>
              <a:rPr lang="en-US" sz="1800" dirty="0">
                <a:effectLst/>
                <a:ea typeface="Calibri" panose="020F0502020204030204" pitchFamily="34" charset="0"/>
              </a:rPr>
              <a:t> </a:t>
            </a:r>
            <a:r>
              <a:rPr lang="en-US" sz="1800" dirty="0" err="1">
                <a:effectLst/>
                <a:ea typeface="Calibri" panose="020F0502020204030204" pitchFamily="34" charset="0"/>
              </a:rPr>
              <a:t>nhà</a:t>
            </a:r>
            <a:r>
              <a:rPr lang="en-US" sz="1800" dirty="0">
                <a:effectLst/>
                <a:ea typeface="Calibri" panose="020F0502020204030204" pitchFamily="34" charset="0"/>
              </a:rPr>
              <a:t> </a:t>
            </a:r>
            <a:r>
              <a:rPr lang="en-US" sz="1800" dirty="0" err="1">
                <a:effectLst/>
                <a:ea typeface="Calibri" panose="020F0502020204030204" pitchFamily="34" charset="0"/>
              </a:rPr>
              <a:t>phát</a:t>
            </a:r>
            <a:r>
              <a:rPr lang="en-US" sz="1800" dirty="0">
                <a:effectLst/>
                <a:ea typeface="Calibri" panose="020F0502020204030204" pitchFamily="34" charset="0"/>
              </a:rPr>
              <a:t> </a:t>
            </a:r>
            <a:r>
              <a:rPr lang="en-US" sz="1800" dirty="0" err="1">
                <a:effectLst/>
                <a:ea typeface="Calibri" panose="020F0502020204030204" pitchFamily="34" charset="0"/>
              </a:rPr>
              <a:t>triển</a:t>
            </a:r>
            <a:r>
              <a:rPr lang="en-US" sz="1800" dirty="0">
                <a:effectLst/>
                <a:ea typeface="Calibri" panose="020F0502020204030204" pitchFamily="34" charset="0"/>
              </a:rPr>
              <a:t> </a:t>
            </a:r>
            <a:r>
              <a:rPr lang="en-US" sz="1800" dirty="0" err="1">
                <a:effectLst/>
                <a:ea typeface="Calibri" panose="020F0502020204030204" pitchFamily="34" charset="0"/>
              </a:rPr>
              <a:t>phần</a:t>
            </a:r>
            <a:r>
              <a:rPr lang="en-US" sz="1800" dirty="0">
                <a:effectLst/>
                <a:ea typeface="Calibri" panose="020F0502020204030204" pitchFamily="34" charset="0"/>
              </a:rPr>
              <a:t> </a:t>
            </a:r>
            <a:r>
              <a:rPr lang="en-US" sz="1800" dirty="0" err="1">
                <a:effectLst/>
                <a:ea typeface="Calibri" panose="020F0502020204030204" pitchFamily="34" charset="0"/>
              </a:rPr>
              <a:t>mềm</a:t>
            </a:r>
            <a:r>
              <a:rPr lang="en-US" sz="1800" dirty="0">
                <a:effectLst/>
                <a:ea typeface="Calibri" panose="020F0502020204030204" pitchFamily="34" charset="0"/>
              </a:rPr>
              <a:t>. </a:t>
            </a:r>
          </a:p>
          <a:p>
            <a:pPr>
              <a:lnSpc>
                <a:spcPct val="100000"/>
              </a:lnSpc>
            </a:pPr>
            <a:r>
              <a:rPr lang="en-US" sz="1800" dirty="0" err="1">
                <a:effectLst/>
                <a:ea typeface="Calibri" panose="020F0502020204030204" pitchFamily="34" charset="0"/>
              </a:rPr>
              <a:t>Tính</a:t>
            </a:r>
            <a:r>
              <a:rPr lang="en-US" sz="1800" dirty="0">
                <a:effectLst/>
                <a:ea typeface="Calibri" panose="020F0502020204030204" pitchFamily="34" charset="0"/>
              </a:rPr>
              <a:t> </a:t>
            </a:r>
            <a:r>
              <a:rPr lang="en-US" sz="1800" dirty="0" err="1">
                <a:effectLst/>
                <a:ea typeface="Calibri" panose="020F0502020204030204" pitchFamily="34" charset="0"/>
              </a:rPr>
              <a:t>tiện</a:t>
            </a:r>
            <a:r>
              <a:rPr lang="en-US" sz="1800" dirty="0">
                <a:effectLst/>
                <a:ea typeface="Calibri" panose="020F0502020204030204" pitchFamily="34" charset="0"/>
              </a:rPr>
              <a:t> </a:t>
            </a:r>
            <a:r>
              <a:rPr lang="en-US" sz="1800" dirty="0" err="1">
                <a:effectLst/>
                <a:ea typeface="Calibri" panose="020F0502020204030204" pitchFamily="34" charset="0"/>
              </a:rPr>
              <a:t>dụng</a:t>
            </a:r>
            <a:r>
              <a:rPr lang="en-US" sz="1800" dirty="0">
                <a:effectLst/>
                <a:ea typeface="Calibri" panose="020F0502020204030204" pitchFamily="34" charset="0"/>
              </a:rPr>
              <a:t>: Petite </a:t>
            </a:r>
            <a:r>
              <a:rPr lang="en-US" sz="1800" dirty="0" err="1">
                <a:effectLst/>
                <a:ea typeface="Calibri" panose="020F0502020204030204" pitchFamily="34" charset="0"/>
              </a:rPr>
              <a:t>có</a:t>
            </a:r>
            <a:r>
              <a:rPr lang="en-US" sz="1800" dirty="0">
                <a:effectLst/>
                <a:ea typeface="Calibri" panose="020F0502020204030204" pitchFamily="34" charset="0"/>
              </a:rPr>
              <a:t> </a:t>
            </a:r>
            <a:r>
              <a:rPr lang="en-US" sz="1800" dirty="0" err="1">
                <a:effectLst/>
                <a:ea typeface="Calibri" panose="020F0502020204030204" pitchFamily="34" charset="0"/>
              </a:rPr>
              <a:t>thể</a:t>
            </a:r>
            <a:r>
              <a:rPr lang="en-US" sz="1800" dirty="0">
                <a:effectLst/>
                <a:ea typeface="Calibri" panose="020F0502020204030204" pitchFamily="34" charset="0"/>
              </a:rPr>
              <a:t> </a:t>
            </a:r>
            <a:r>
              <a:rPr lang="en-US" sz="1800" dirty="0" err="1">
                <a:effectLst/>
                <a:ea typeface="Calibri" panose="020F0502020204030204" pitchFamily="34" charset="0"/>
              </a:rPr>
              <a:t>được</a:t>
            </a:r>
            <a:r>
              <a:rPr lang="en-US" sz="1800" dirty="0">
                <a:effectLst/>
                <a:ea typeface="Calibri" panose="020F0502020204030204" pitchFamily="34" charset="0"/>
              </a:rPr>
              <a:t> </a:t>
            </a:r>
            <a:r>
              <a:rPr lang="en-US" sz="1800" dirty="0" err="1">
                <a:effectLst/>
                <a:ea typeface="Calibri" panose="020F0502020204030204" pitchFamily="34" charset="0"/>
              </a:rPr>
              <a:t>sử</a:t>
            </a:r>
            <a:r>
              <a:rPr lang="en-US" sz="1800" dirty="0">
                <a:effectLst/>
                <a:ea typeface="Calibri" panose="020F0502020204030204" pitchFamily="34" charset="0"/>
              </a:rPr>
              <a:t> </a:t>
            </a:r>
            <a:r>
              <a:rPr lang="en-US" sz="1800" dirty="0" err="1">
                <a:effectLst/>
                <a:ea typeface="Calibri" panose="020F0502020204030204" pitchFamily="34" charset="0"/>
              </a:rPr>
              <a:t>dụng</a:t>
            </a:r>
            <a:r>
              <a:rPr lang="en-US" sz="1800" dirty="0">
                <a:effectLst/>
                <a:ea typeface="Calibri" panose="020F0502020204030204" pitchFamily="34" charset="0"/>
              </a:rPr>
              <a:t> </a:t>
            </a:r>
            <a:r>
              <a:rPr lang="en-US" sz="1800" dirty="0" err="1">
                <a:effectLst/>
                <a:ea typeface="Calibri" panose="020F0502020204030204" pitchFamily="34" charset="0"/>
              </a:rPr>
              <a:t>như</a:t>
            </a:r>
            <a:r>
              <a:rPr lang="en-US" sz="1800" dirty="0">
                <a:effectLst/>
                <a:ea typeface="Calibri" panose="020F0502020204030204" pitchFamily="34" charset="0"/>
              </a:rPr>
              <a:t> </a:t>
            </a:r>
            <a:r>
              <a:rPr lang="en-US" sz="1800" dirty="0" err="1">
                <a:effectLst/>
                <a:ea typeface="Calibri" panose="020F0502020204030204" pitchFamily="34" charset="0"/>
              </a:rPr>
              <a:t>một</a:t>
            </a:r>
            <a:r>
              <a:rPr lang="en-US" sz="1800" dirty="0">
                <a:effectLst/>
                <a:ea typeface="Calibri" panose="020F0502020204030204" pitchFamily="34" charset="0"/>
              </a:rPr>
              <a:t> </a:t>
            </a:r>
            <a:r>
              <a:rPr lang="en-US" sz="1800" dirty="0" err="1">
                <a:effectLst/>
                <a:ea typeface="Calibri" panose="020F0502020204030204" pitchFamily="34" charset="0"/>
              </a:rPr>
              <a:t>tiện</a:t>
            </a:r>
            <a:r>
              <a:rPr lang="en-US" sz="1800" dirty="0">
                <a:effectLst/>
                <a:ea typeface="Calibri" panose="020F0502020204030204" pitchFamily="34" charset="0"/>
              </a:rPr>
              <a:t> </a:t>
            </a:r>
            <a:r>
              <a:rPr lang="en-US" sz="1800" dirty="0" err="1">
                <a:effectLst/>
                <a:ea typeface="Calibri" panose="020F0502020204030204" pitchFamily="34" charset="0"/>
              </a:rPr>
              <a:t>ích</a:t>
            </a:r>
            <a:r>
              <a:rPr lang="en-US" sz="1800" dirty="0">
                <a:effectLst/>
                <a:ea typeface="Calibri" panose="020F0502020204030204" pitchFamily="34" charset="0"/>
              </a:rPr>
              <a:t> </a:t>
            </a:r>
            <a:r>
              <a:rPr lang="en-US" sz="1800" dirty="0" err="1">
                <a:effectLst/>
                <a:ea typeface="Calibri" panose="020F0502020204030204" pitchFamily="34" charset="0"/>
              </a:rPr>
              <a:t>mở</a:t>
            </a:r>
            <a:r>
              <a:rPr lang="en-US" sz="1800" dirty="0">
                <a:effectLst/>
                <a:ea typeface="Calibri" panose="020F0502020204030204" pitchFamily="34" charset="0"/>
              </a:rPr>
              <a:t> </a:t>
            </a:r>
            <a:r>
              <a:rPr lang="en-US" sz="1800" dirty="0" err="1">
                <a:effectLst/>
                <a:ea typeface="Calibri" panose="020F0502020204030204" pitchFamily="34" charset="0"/>
              </a:rPr>
              <a:t>rộng</a:t>
            </a:r>
            <a:r>
              <a:rPr lang="en-US" sz="1800" dirty="0">
                <a:effectLst/>
                <a:ea typeface="Calibri" panose="020F0502020204030204" pitchFamily="34" charset="0"/>
              </a:rPr>
              <a:t> </a:t>
            </a:r>
            <a:r>
              <a:rPr lang="en-US" sz="1800" dirty="0" err="1">
                <a:effectLst/>
                <a:ea typeface="Calibri" panose="020F0502020204030204" pitchFamily="34" charset="0"/>
              </a:rPr>
              <a:t>trong</a:t>
            </a:r>
            <a:r>
              <a:rPr lang="en-US" sz="1800" dirty="0">
                <a:effectLst/>
                <a:ea typeface="Calibri" panose="020F0502020204030204" pitchFamily="34" charset="0"/>
              </a:rPr>
              <a:t> Windows Explorer.</a:t>
            </a:r>
          </a:p>
          <a:p>
            <a:pPr marL="342900" lvl="0" indent="-342900" algn="just">
              <a:lnSpc>
                <a:spcPct val="100000"/>
              </a:lnSpc>
              <a:buFont typeface="Symbol" panose="05050102010706020507" pitchFamily="18" charset="2"/>
              <a:buChar char=""/>
            </a:pPr>
            <a:endParaRPr lang="en-US" sz="1800" dirty="0">
              <a:effectLst/>
              <a:ea typeface="Calibri" panose="020F0502020204030204" pitchFamily="34" charset="0"/>
            </a:endParaRPr>
          </a:p>
          <a:p>
            <a:pPr marL="342900" lvl="0" indent="-342900" algn="just">
              <a:lnSpc>
                <a:spcPct val="100000"/>
              </a:lnSpc>
              <a:buFont typeface="Symbol" panose="05050102010706020507" pitchFamily="18" charset="2"/>
              <a:buChar char=""/>
            </a:pPr>
            <a:endParaRPr lang="en-US" sz="2000" dirty="0"/>
          </a:p>
        </p:txBody>
      </p:sp>
      <p:sp>
        <p:nvSpPr>
          <p:cNvPr id="4" name="Slide Number Placeholder 3">
            <a:extLst>
              <a:ext uri="{FF2B5EF4-FFF2-40B4-BE49-F238E27FC236}">
                <a16:creationId xmlns:a16="http://schemas.microsoft.com/office/drawing/2014/main" id="{9CE65BD6-FCBD-1DAE-5373-033C9AB6FAAA}"/>
              </a:ext>
            </a:extLst>
          </p:cNvPr>
          <p:cNvSpPr>
            <a:spLocks noGrp="1"/>
          </p:cNvSpPr>
          <p:nvPr>
            <p:ph type="sldNum" sz="quarter" idx="12"/>
          </p:nvPr>
        </p:nvSpPr>
        <p:spPr/>
        <p:txBody>
          <a:bodyPr/>
          <a:lstStyle/>
          <a:p>
            <a:fld id="{B487F271-60DF-4592-BB7F-B45BB4441AA9}" type="slidenum">
              <a:rPr lang="en-US" smtClean="0"/>
              <a:pPr/>
              <a:t>21</a:t>
            </a:fld>
            <a:endParaRPr lang="en-US" dirty="0"/>
          </a:p>
        </p:txBody>
      </p:sp>
      <p:sp>
        <p:nvSpPr>
          <p:cNvPr id="5" name="Rectangle 4">
            <a:extLst>
              <a:ext uri="{FF2B5EF4-FFF2-40B4-BE49-F238E27FC236}">
                <a16:creationId xmlns:a16="http://schemas.microsoft.com/office/drawing/2014/main" id="{0153A7EA-C9EB-E3BE-51CC-3C0F0DBFEE60}"/>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568BD82-5776-1C15-8F82-552E9B67CFF8}"/>
              </a:ext>
            </a:extLst>
          </p:cNvPr>
          <p:cNvSpPr txBox="1">
            <a:spLocks/>
          </p:cNvSpPr>
          <p:nvPr/>
        </p:nvSpPr>
        <p:spPr>
          <a:xfrm>
            <a:off x="891481" y="917776"/>
            <a:ext cx="4943262"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err="1">
                <a:solidFill>
                  <a:schemeClr val="tx1"/>
                </a:solidFill>
              </a:rPr>
              <a:t>Các</a:t>
            </a:r>
            <a:r>
              <a:rPr lang="en-US" sz="2500" dirty="0">
                <a:solidFill>
                  <a:schemeClr val="tx1"/>
                </a:solidFill>
              </a:rPr>
              <a:t> </a:t>
            </a:r>
            <a:r>
              <a:rPr lang="en-US" sz="2500" dirty="0" err="1">
                <a:solidFill>
                  <a:schemeClr val="tx1"/>
                </a:solidFill>
              </a:rPr>
              <a:t>trình</a:t>
            </a:r>
            <a:r>
              <a:rPr lang="en-US" sz="2500" dirty="0">
                <a:solidFill>
                  <a:schemeClr val="tx1"/>
                </a:solidFill>
              </a:rPr>
              <a:t> </a:t>
            </a:r>
            <a:r>
              <a:rPr lang="en-US" sz="2500" dirty="0" err="1">
                <a:solidFill>
                  <a:schemeClr val="tx1"/>
                </a:solidFill>
              </a:rPr>
              <a:t>đóng</a:t>
            </a:r>
            <a:r>
              <a:rPr lang="en-US" sz="2500" dirty="0">
                <a:solidFill>
                  <a:schemeClr val="tx1"/>
                </a:solidFill>
              </a:rPr>
              <a:t> </a:t>
            </a:r>
            <a:r>
              <a:rPr lang="en-US" sz="2500" dirty="0" err="1">
                <a:solidFill>
                  <a:schemeClr val="tx1"/>
                </a:solidFill>
              </a:rPr>
              <a:t>gói</a:t>
            </a:r>
            <a:r>
              <a:rPr lang="en-US" sz="2500" dirty="0">
                <a:solidFill>
                  <a:schemeClr val="tx1"/>
                </a:solidFill>
              </a:rPr>
              <a:t> </a:t>
            </a:r>
            <a:r>
              <a:rPr lang="en-US" sz="2500" dirty="0" err="1">
                <a:solidFill>
                  <a:schemeClr val="tx1"/>
                </a:solidFill>
              </a:rPr>
              <a:t>phổ</a:t>
            </a:r>
            <a:r>
              <a:rPr lang="en-US" sz="2500" dirty="0">
                <a:solidFill>
                  <a:schemeClr val="tx1"/>
                </a:solidFill>
              </a:rPr>
              <a:t> </a:t>
            </a:r>
            <a:r>
              <a:rPr lang="en-US" sz="2500" dirty="0" err="1">
                <a:solidFill>
                  <a:schemeClr val="tx1"/>
                </a:solidFill>
              </a:rPr>
              <a:t>biến</a:t>
            </a:r>
            <a:endParaRPr lang="en-US" sz="2500" dirty="0">
              <a:solidFill>
                <a:schemeClr val="tx1"/>
              </a:solidFill>
            </a:endParaRPr>
          </a:p>
        </p:txBody>
      </p:sp>
      <p:sp>
        <p:nvSpPr>
          <p:cNvPr id="6" name="Content Placeholder 2">
            <a:extLst>
              <a:ext uri="{FF2B5EF4-FFF2-40B4-BE49-F238E27FC236}">
                <a16:creationId xmlns:a16="http://schemas.microsoft.com/office/drawing/2014/main" id="{EC49248D-F96A-D51B-D413-4451C1B635C7}"/>
              </a:ext>
            </a:extLst>
          </p:cNvPr>
          <p:cNvSpPr txBox="1">
            <a:spLocks/>
          </p:cNvSpPr>
          <p:nvPr/>
        </p:nvSpPr>
        <p:spPr>
          <a:xfrm>
            <a:off x="4572000" y="2139382"/>
            <a:ext cx="4466264" cy="41634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800" b="1" dirty="0" err="1">
                <a:ea typeface="Calibri" panose="020F0502020204030204" pitchFamily="34" charset="0"/>
              </a:rPr>
              <a:t>Nhược</a:t>
            </a:r>
            <a:r>
              <a:rPr lang="en-US" sz="1800" b="1" dirty="0">
                <a:ea typeface="Calibri" panose="020F0502020204030204" pitchFamily="34" charset="0"/>
              </a:rPr>
              <a:t> </a:t>
            </a:r>
            <a:r>
              <a:rPr lang="en-US" sz="1800" b="1" dirty="0" err="1">
                <a:ea typeface="Calibri" panose="020F0502020204030204" pitchFamily="34" charset="0"/>
              </a:rPr>
              <a:t>điểm</a:t>
            </a:r>
            <a:endParaRPr lang="en-US" sz="1800" b="1" dirty="0">
              <a:ea typeface="Calibri" panose="020F0502020204030204" pitchFamily="34" charset="0"/>
            </a:endParaRPr>
          </a:p>
          <a:p>
            <a:pPr marL="342900" lvl="0" indent="-342900" algn="just">
              <a:lnSpc>
                <a:spcPct val="100000"/>
              </a:lnSpc>
              <a:buSzPts val="1000"/>
              <a:buFont typeface="Symbol" panose="05050102010706020507" pitchFamily="18" charset="2"/>
              <a:buChar char=""/>
              <a:tabLst>
                <a:tab pos="457200" algn="l"/>
              </a:tabLst>
            </a:pPr>
            <a:r>
              <a:rPr lang="en-US" sz="1800" dirty="0">
                <a:effectLst/>
                <a:ea typeface="Calibri" panose="020F0502020204030204" pitchFamily="34" charset="0"/>
              </a:rPr>
              <a:t>Giao </a:t>
            </a:r>
            <a:r>
              <a:rPr lang="en-US" sz="1800" dirty="0" err="1">
                <a:effectLst/>
                <a:ea typeface="Calibri" panose="020F0502020204030204" pitchFamily="34" charset="0"/>
              </a:rPr>
              <a:t>diện</a:t>
            </a:r>
            <a:r>
              <a:rPr lang="en-US" sz="1800" dirty="0">
                <a:effectLst/>
                <a:ea typeface="Calibri" panose="020F0502020204030204" pitchFamily="34" charset="0"/>
              </a:rPr>
              <a:t> </a:t>
            </a:r>
            <a:r>
              <a:rPr lang="en-US" sz="1800" dirty="0" err="1">
                <a:effectLst/>
                <a:ea typeface="Calibri" panose="020F0502020204030204" pitchFamily="34" charset="0"/>
              </a:rPr>
              <a:t>người</a:t>
            </a:r>
            <a:r>
              <a:rPr lang="en-US" sz="1800" dirty="0">
                <a:effectLst/>
                <a:ea typeface="Calibri" panose="020F0502020204030204" pitchFamily="34" charset="0"/>
              </a:rPr>
              <a:t> </a:t>
            </a:r>
            <a:r>
              <a:rPr lang="en-US" sz="1800" dirty="0" err="1">
                <a:effectLst/>
                <a:ea typeface="Calibri" panose="020F0502020204030204" pitchFamily="34" charset="0"/>
              </a:rPr>
              <a:t>dùng</a:t>
            </a:r>
            <a:r>
              <a:rPr lang="en-US" sz="1800" dirty="0">
                <a:effectLst/>
                <a:ea typeface="Calibri" panose="020F0502020204030204" pitchFamily="34" charset="0"/>
              </a:rPr>
              <a:t> </a:t>
            </a:r>
            <a:r>
              <a:rPr lang="en-US" sz="1800" dirty="0" err="1">
                <a:effectLst/>
                <a:ea typeface="Calibri" panose="020F0502020204030204" pitchFamily="34" charset="0"/>
              </a:rPr>
              <a:t>chưa</a:t>
            </a:r>
            <a:r>
              <a:rPr lang="en-US" sz="1800" dirty="0">
                <a:effectLst/>
                <a:ea typeface="Calibri" panose="020F0502020204030204" pitchFamily="34" charset="0"/>
              </a:rPr>
              <a:t> </a:t>
            </a:r>
            <a:r>
              <a:rPr lang="en-US" sz="1800" dirty="0" err="1">
                <a:effectLst/>
                <a:ea typeface="Calibri" panose="020F0502020204030204" pitchFamily="34" charset="0"/>
              </a:rPr>
              <a:t>tối</a:t>
            </a:r>
            <a:r>
              <a:rPr lang="en-US" sz="1800" dirty="0">
                <a:effectLst/>
                <a:ea typeface="Calibri" panose="020F0502020204030204" pitchFamily="34" charset="0"/>
              </a:rPr>
              <a:t> </a:t>
            </a:r>
            <a:r>
              <a:rPr lang="en-US" sz="1800" dirty="0" err="1">
                <a:effectLst/>
                <a:ea typeface="Calibri" panose="020F0502020204030204" pitchFamily="34" charset="0"/>
              </a:rPr>
              <a:t>ưu</a:t>
            </a:r>
            <a:r>
              <a:rPr lang="en-US" sz="1800" dirty="0">
                <a:effectLst/>
                <a:ea typeface="Calibri" panose="020F0502020204030204" pitchFamily="34" charset="0"/>
              </a:rPr>
              <a:t>: </a:t>
            </a:r>
            <a:r>
              <a:rPr lang="en-US" sz="1800" dirty="0" err="1">
                <a:effectLst/>
                <a:ea typeface="Calibri" panose="020F0502020204030204" pitchFamily="34" charset="0"/>
              </a:rPr>
              <a:t>Mặc</a:t>
            </a:r>
            <a:r>
              <a:rPr lang="en-US" sz="1800" dirty="0">
                <a:effectLst/>
                <a:ea typeface="Calibri" panose="020F0502020204030204" pitchFamily="34" charset="0"/>
              </a:rPr>
              <a:t> </a:t>
            </a:r>
            <a:r>
              <a:rPr lang="en-US" sz="1800" dirty="0" err="1">
                <a:effectLst/>
                <a:ea typeface="Calibri" panose="020F0502020204030204" pitchFamily="34" charset="0"/>
              </a:rPr>
              <a:t>dù</a:t>
            </a:r>
            <a:r>
              <a:rPr lang="en-US" sz="1800" dirty="0">
                <a:effectLst/>
                <a:ea typeface="Calibri" panose="020F0502020204030204" pitchFamily="34" charset="0"/>
              </a:rPr>
              <a:t> </a:t>
            </a:r>
            <a:r>
              <a:rPr lang="en-US" sz="1800" dirty="0" err="1">
                <a:effectLst/>
                <a:ea typeface="Calibri" panose="020F0502020204030204" pitchFamily="34" charset="0"/>
              </a:rPr>
              <a:t>phiên</a:t>
            </a:r>
            <a:r>
              <a:rPr lang="en-US" sz="1800" dirty="0">
                <a:effectLst/>
                <a:ea typeface="Calibri" panose="020F0502020204030204" pitchFamily="34" charset="0"/>
              </a:rPr>
              <a:t> </a:t>
            </a:r>
            <a:r>
              <a:rPr lang="en-US" sz="1800" dirty="0" err="1">
                <a:effectLst/>
                <a:ea typeface="Calibri" panose="020F0502020204030204" pitchFamily="34" charset="0"/>
              </a:rPr>
              <a:t>bản</a:t>
            </a:r>
            <a:r>
              <a:rPr lang="en-US" sz="1800" dirty="0">
                <a:effectLst/>
                <a:ea typeface="Calibri" panose="020F0502020204030204" pitchFamily="34" charset="0"/>
              </a:rPr>
              <a:t> GUI </a:t>
            </a:r>
            <a:r>
              <a:rPr lang="en-US" sz="1800" dirty="0" err="1">
                <a:effectLst/>
                <a:ea typeface="Calibri" panose="020F0502020204030204" pitchFamily="34" charset="0"/>
              </a:rPr>
              <a:t>của</a:t>
            </a:r>
            <a:r>
              <a:rPr lang="en-US" sz="1800" dirty="0">
                <a:effectLst/>
                <a:ea typeface="Calibri" panose="020F0502020204030204" pitchFamily="34" charset="0"/>
              </a:rPr>
              <a:t> Petite </a:t>
            </a:r>
            <a:r>
              <a:rPr lang="en-US" sz="1800" dirty="0" err="1">
                <a:effectLst/>
                <a:ea typeface="Calibri" panose="020F0502020204030204" pitchFamily="34" charset="0"/>
              </a:rPr>
              <a:t>giúp</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tệp</a:t>
            </a:r>
            <a:r>
              <a:rPr lang="en-US" sz="1800" dirty="0">
                <a:effectLst/>
                <a:ea typeface="Calibri" panose="020F0502020204030204" pitchFamily="34" charset="0"/>
              </a:rPr>
              <a:t> </a:t>
            </a:r>
            <a:r>
              <a:rPr lang="en-US" sz="1800" dirty="0" err="1">
                <a:effectLst/>
                <a:ea typeface="Calibri" panose="020F0502020204030204" pitchFamily="34" charset="0"/>
              </a:rPr>
              <a:t>dễ</a:t>
            </a:r>
            <a:r>
              <a:rPr lang="en-US" sz="1800" dirty="0">
                <a:effectLst/>
                <a:ea typeface="Calibri" panose="020F0502020204030204" pitchFamily="34" charset="0"/>
              </a:rPr>
              <a:t> </a:t>
            </a:r>
            <a:r>
              <a:rPr lang="en-US" sz="1800" dirty="0" err="1">
                <a:effectLst/>
                <a:ea typeface="Calibri" panose="020F0502020204030204" pitchFamily="34" charset="0"/>
              </a:rPr>
              <a:t>dàng</a:t>
            </a:r>
            <a:r>
              <a:rPr lang="en-US" sz="1800" dirty="0">
                <a:effectLst/>
                <a:ea typeface="Calibri" panose="020F0502020204030204" pitchFamily="34" charset="0"/>
              </a:rPr>
              <a:t>, </a:t>
            </a:r>
            <a:r>
              <a:rPr lang="en-US" sz="1800" dirty="0" err="1">
                <a:effectLst/>
                <a:ea typeface="Calibri" panose="020F0502020204030204" pitchFamily="34" charset="0"/>
              </a:rPr>
              <a:t>nhưng</a:t>
            </a:r>
            <a:r>
              <a:rPr lang="en-US" sz="1800" dirty="0">
                <a:effectLst/>
                <a:ea typeface="Calibri" panose="020F0502020204030204" pitchFamily="34" charset="0"/>
              </a:rPr>
              <a:t> </a:t>
            </a:r>
            <a:r>
              <a:rPr lang="en-US" sz="1800" dirty="0" err="1">
                <a:effectLst/>
                <a:ea typeface="Calibri" panose="020F0502020204030204" pitchFamily="34" charset="0"/>
              </a:rPr>
              <a:t>giao</a:t>
            </a:r>
            <a:r>
              <a:rPr lang="en-US" sz="1800" dirty="0">
                <a:effectLst/>
                <a:ea typeface="Calibri" panose="020F0502020204030204" pitchFamily="34" charset="0"/>
              </a:rPr>
              <a:t> </a:t>
            </a:r>
            <a:r>
              <a:rPr lang="en-US" sz="1800" dirty="0" err="1">
                <a:effectLst/>
                <a:ea typeface="Calibri" panose="020F0502020204030204" pitchFamily="34" charset="0"/>
              </a:rPr>
              <a:t>diện</a:t>
            </a:r>
            <a:r>
              <a:rPr lang="en-US" sz="1800" dirty="0">
                <a:effectLst/>
                <a:ea typeface="Calibri" panose="020F0502020204030204" pitchFamily="34" charset="0"/>
              </a:rPr>
              <a:t> </a:t>
            </a:r>
            <a:r>
              <a:rPr lang="en-US" sz="1800" dirty="0" err="1">
                <a:effectLst/>
                <a:ea typeface="Calibri" panose="020F0502020204030204" pitchFamily="34" charset="0"/>
              </a:rPr>
              <a:t>vẫn</a:t>
            </a:r>
            <a:r>
              <a:rPr lang="en-US" sz="1800" dirty="0">
                <a:effectLst/>
                <a:ea typeface="Calibri" panose="020F0502020204030204" pitchFamily="34" charset="0"/>
              </a:rPr>
              <a:t> </a:t>
            </a:r>
            <a:r>
              <a:rPr lang="en-US" sz="1800" dirty="0" err="1">
                <a:effectLst/>
                <a:ea typeface="Calibri" panose="020F0502020204030204" pitchFamily="34" charset="0"/>
              </a:rPr>
              <a:t>còn</a:t>
            </a:r>
            <a:r>
              <a:rPr lang="en-US" sz="1800" dirty="0">
                <a:effectLst/>
                <a:ea typeface="Calibri" panose="020F0502020204030204" pitchFamily="34" charset="0"/>
              </a:rPr>
              <a:t> </a:t>
            </a:r>
            <a:r>
              <a:rPr lang="en-US" sz="1800" dirty="0" err="1">
                <a:effectLst/>
                <a:ea typeface="Calibri" panose="020F0502020204030204" pitchFamily="34" charset="0"/>
              </a:rPr>
              <a:t>đơn</a:t>
            </a:r>
            <a:r>
              <a:rPr lang="en-US" sz="1800" dirty="0">
                <a:effectLst/>
                <a:ea typeface="Calibri" panose="020F0502020204030204" pitchFamily="34" charset="0"/>
              </a:rPr>
              <a:t> </a:t>
            </a:r>
            <a:r>
              <a:rPr lang="en-US" sz="1800" dirty="0" err="1">
                <a:effectLst/>
                <a:ea typeface="Calibri" panose="020F0502020204030204" pitchFamily="34" charset="0"/>
              </a:rPr>
              <a:t>giản</a:t>
            </a:r>
            <a:r>
              <a:rPr lang="en-US" sz="1800" dirty="0">
                <a:effectLst/>
                <a:ea typeface="Calibri" panose="020F0502020204030204" pitchFamily="34" charset="0"/>
              </a:rPr>
              <a:t> </a:t>
            </a:r>
            <a:r>
              <a:rPr lang="en-US" sz="1800" dirty="0" err="1">
                <a:effectLst/>
                <a:ea typeface="Calibri" panose="020F0502020204030204" pitchFamily="34" charset="0"/>
              </a:rPr>
              <a:t>và</a:t>
            </a:r>
            <a:r>
              <a:rPr lang="en-US" sz="1800" dirty="0">
                <a:effectLst/>
                <a:ea typeface="Calibri" panose="020F0502020204030204" pitchFamily="34" charset="0"/>
              </a:rPr>
              <a:t> </a:t>
            </a:r>
            <a:r>
              <a:rPr lang="en-US" sz="1800" dirty="0" err="1">
                <a:effectLst/>
                <a:ea typeface="Calibri" panose="020F0502020204030204" pitchFamily="34" charset="0"/>
              </a:rPr>
              <a:t>không</a:t>
            </a:r>
            <a:r>
              <a:rPr lang="en-US" sz="1800" dirty="0">
                <a:effectLst/>
                <a:ea typeface="Calibri" panose="020F0502020204030204" pitchFamily="34" charset="0"/>
              </a:rPr>
              <a:t> </a:t>
            </a:r>
            <a:r>
              <a:rPr lang="en-US" sz="1800" dirty="0" err="1">
                <a:effectLst/>
                <a:ea typeface="Calibri" panose="020F0502020204030204" pitchFamily="34" charset="0"/>
              </a:rPr>
              <a:t>phải</a:t>
            </a:r>
            <a:r>
              <a:rPr lang="en-US" sz="1800" dirty="0">
                <a:effectLst/>
                <a:ea typeface="Calibri" panose="020F0502020204030204" pitchFamily="34" charset="0"/>
              </a:rPr>
              <a:t> </a:t>
            </a:r>
            <a:r>
              <a:rPr lang="en-US" sz="1800" dirty="0" err="1">
                <a:effectLst/>
                <a:ea typeface="Calibri" panose="020F0502020204030204" pitchFamily="34" charset="0"/>
              </a:rPr>
              <a:t>là</a:t>
            </a:r>
            <a:r>
              <a:rPr lang="en-US" sz="1800" dirty="0">
                <a:effectLst/>
                <a:ea typeface="Calibri" panose="020F0502020204030204" pitchFamily="34" charset="0"/>
              </a:rPr>
              <a:t> </a:t>
            </a:r>
            <a:r>
              <a:rPr lang="en-US" sz="1800" dirty="0" err="1">
                <a:effectLst/>
                <a:ea typeface="Calibri" panose="020F0502020204030204" pitchFamily="34" charset="0"/>
              </a:rPr>
              <a:t>thân</a:t>
            </a:r>
            <a:r>
              <a:rPr lang="en-US" sz="1800" dirty="0">
                <a:effectLst/>
                <a:ea typeface="Calibri" panose="020F0502020204030204" pitchFamily="34" charset="0"/>
              </a:rPr>
              <a:t> </a:t>
            </a:r>
            <a:r>
              <a:rPr lang="en-US" sz="1800" dirty="0" err="1">
                <a:effectLst/>
                <a:ea typeface="Calibri" panose="020F0502020204030204" pitchFamily="34" charset="0"/>
              </a:rPr>
              <a:t>thiện</a:t>
            </a:r>
            <a:r>
              <a:rPr lang="en-US" sz="1800" dirty="0">
                <a:effectLst/>
                <a:ea typeface="Calibri" panose="020F0502020204030204" pitchFamily="34" charset="0"/>
              </a:rPr>
              <a:t> </a:t>
            </a:r>
            <a:r>
              <a:rPr lang="en-US" sz="1800" dirty="0" err="1">
                <a:effectLst/>
                <a:ea typeface="Calibri" panose="020F0502020204030204" pitchFamily="34" charset="0"/>
              </a:rPr>
              <a:t>nhất</a:t>
            </a:r>
            <a:r>
              <a:rPr lang="en-US" sz="1800" dirty="0">
                <a:effectLst/>
                <a:ea typeface="Calibri" panose="020F0502020204030204" pitchFamily="34" charset="0"/>
              </a:rPr>
              <a:t>. </a:t>
            </a:r>
          </a:p>
          <a:p>
            <a:pPr marL="342900" lvl="0" indent="-342900" algn="just">
              <a:lnSpc>
                <a:spcPct val="100000"/>
              </a:lnSpc>
              <a:spcAft>
                <a:spcPts val="800"/>
              </a:spcAft>
              <a:buSzPts val="1000"/>
              <a:buFont typeface="Symbol" panose="05050102010706020507" pitchFamily="18" charset="2"/>
              <a:buChar char=""/>
              <a:tabLst>
                <a:tab pos="457200" algn="l"/>
              </a:tabLst>
            </a:pPr>
            <a:r>
              <a:rPr lang="en-US" sz="1800" dirty="0" err="1">
                <a:effectLst/>
                <a:ea typeface="Calibri" panose="020F0502020204030204" pitchFamily="34" charset="0"/>
              </a:rPr>
              <a:t>Không</a:t>
            </a:r>
            <a:r>
              <a:rPr lang="en-US" sz="1800" dirty="0">
                <a:effectLst/>
                <a:ea typeface="Calibri" panose="020F0502020204030204" pitchFamily="34" charset="0"/>
              </a:rPr>
              <a:t> </a:t>
            </a:r>
            <a:r>
              <a:rPr lang="en-US" sz="1800" dirty="0" err="1">
                <a:effectLst/>
                <a:ea typeface="Calibri" panose="020F0502020204030204" pitchFamily="34" charset="0"/>
              </a:rPr>
              <a:t>hỗ</a:t>
            </a:r>
            <a:r>
              <a:rPr lang="en-US" sz="1800" dirty="0">
                <a:effectLst/>
                <a:ea typeface="Calibri" panose="020F0502020204030204" pitchFamily="34" charset="0"/>
              </a:rPr>
              <a:t> </a:t>
            </a:r>
            <a:r>
              <a:rPr lang="en-US" sz="1800" dirty="0" err="1">
                <a:effectLst/>
                <a:ea typeface="Calibri" panose="020F0502020204030204" pitchFamily="34" charset="0"/>
              </a:rPr>
              <a:t>trợ</a:t>
            </a:r>
            <a:r>
              <a:rPr lang="en-US" sz="1800" dirty="0">
                <a:effectLst/>
                <a:ea typeface="Calibri" panose="020F0502020204030204" pitchFamily="34" charset="0"/>
              </a:rPr>
              <a:t> </a:t>
            </a:r>
            <a:r>
              <a:rPr lang="en-US" sz="1800" dirty="0" err="1">
                <a:effectLst/>
                <a:ea typeface="Calibri" panose="020F0502020204030204" pitchFamily="34" charset="0"/>
              </a:rPr>
              <a:t>hệ</a:t>
            </a:r>
            <a:r>
              <a:rPr lang="en-US" sz="1800" dirty="0">
                <a:effectLst/>
                <a:ea typeface="Calibri" panose="020F0502020204030204" pitchFamily="34" charset="0"/>
              </a:rPr>
              <a:t> </a:t>
            </a:r>
            <a:r>
              <a:rPr lang="en-US" sz="1800" dirty="0" err="1">
                <a:effectLst/>
                <a:ea typeface="Calibri" panose="020F0502020204030204" pitchFamily="34" charset="0"/>
              </a:rPr>
              <a:t>điều</a:t>
            </a:r>
            <a:r>
              <a:rPr lang="en-US" sz="1800" dirty="0">
                <a:effectLst/>
                <a:ea typeface="Calibri" panose="020F0502020204030204" pitchFamily="34" charset="0"/>
              </a:rPr>
              <a:t> </a:t>
            </a:r>
            <a:r>
              <a:rPr lang="en-US" sz="1800" dirty="0" err="1">
                <a:effectLst/>
                <a:ea typeface="Calibri" panose="020F0502020204030204" pitchFamily="34" charset="0"/>
              </a:rPr>
              <a:t>hành</a:t>
            </a:r>
            <a:r>
              <a:rPr lang="en-US" sz="1800" dirty="0">
                <a:effectLst/>
                <a:ea typeface="Calibri" panose="020F0502020204030204" pitchFamily="34" charset="0"/>
              </a:rPr>
              <a:t> 64-bit: Petite </a:t>
            </a:r>
            <a:r>
              <a:rPr lang="en-US" sz="1800" dirty="0" err="1">
                <a:effectLst/>
                <a:ea typeface="Calibri" panose="020F0502020204030204" pitchFamily="34" charset="0"/>
              </a:rPr>
              <a:t>không</a:t>
            </a:r>
            <a:r>
              <a:rPr lang="en-US" sz="1800" dirty="0">
                <a:effectLst/>
                <a:ea typeface="Calibri" panose="020F0502020204030204" pitchFamily="34" charset="0"/>
              </a:rPr>
              <a:t> </a:t>
            </a:r>
            <a:r>
              <a:rPr lang="en-US" sz="1800" dirty="0" err="1">
                <a:effectLst/>
                <a:ea typeface="Calibri" panose="020F0502020204030204" pitchFamily="34" charset="0"/>
              </a:rPr>
              <a:t>hỗ</a:t>
            </a:r>
            <a:r>
              <a:rPr lang="en-US" sz="1800" dirty="0">
                <a:effectLst/>
                <a:ea typeface="Calibri" panose="020F0502020204030204" pitchFamily="34" charset="0"/>
              </a:rPr>
              <a:t> </a:t>
            </a:r>
            <a:r>
              <a:rPr lang="en-US" sz="1800" dirty="0" err="1">
                <a:effectLst/>
                <a:ea typeface="Calibri" panose="020F0502020204030204" pitchFamily="34" charset="0"/>
              </a:rPr>
              <a:t>trợ</a:t>
            </a:r>
            <a:r>
              <a:rPr lang="en-US" sz="1800" dirty="0">
                <a:effectLst/>
                <a:ea typeface="Calibri" panose="020F0502020204030204" pitchFamily="34" charset="0"/>
              </a:rPr>
              <a:t> </a:t>
            </a:r>
            <a:r>
              <a:rPr lang="en-US" sz="1800" dirty="0" err="1">
                <a:effectLst/>
                <a:ea typeface="Calibri" panose="020F0502020204030204" pitchFamily="34" charset="0"/>
              </a:rPr>
              <a:t>các</a:t>
            </a:r>
            <a:r>
              <a:rPr lang="en-US" sz="1800" dirty="0">
                <a:effectLst/>
                <a:ea typeface="Calibri" panose="020F0502020204030204" pitchFamily="34" charset="0"/>
              </a:rPr>
              <a:t> </a:t>
            </a:r>
            <a:r>
              <a:rPr lang="en-US" sz="1800" dirty="0" err="1">
                <a:effectLst/>
                <a:ea typeface="Calibri" panose="020F0502020204030204" pitchFamily="34" charset="0"/>
              </a:rPr>
              <a:t>hệ</a:t>
            </a:r>
            <a:r>
              <a:rPr lang="en-US" sz="1800" dirty="0">
                <a:effectLst/>
                <a:ea typeface="Calibri" panose="020F0502020204030204" pitchFamily="34" charset="0"/>
              </a:rPr>
              <a:t> </a:t>
            </a:r>
            <a:r>
              <a:rPr lang="en-US" sz="1800" dirty="0" err="1">
                <a:effectLst/>
                <a:ea typeface="Calibri" panose="020F0502020204030204" pitchFamily="34" charset="0"/>
              </a:rPr>
              <a:t>điều</a:t>
            </a:r>
            <a:r>
              <a:rPr lang="en-US" sz="1800" dirty="0">
                <a:effectLst/>
                <a:ea typeface="Calibri" panose="020F0502020204030204" pitchFamily="34" charset="0"/>
              </a:rPr>
              <a:t> </a:t>
            </a:r>
            <a:r>
              <a:rPr lang="en-US" sz="1800" dirty="0" err="1">
                <a:effectLst/>
                <a:ea typeface="Calibri" panose="020F0502020204030204" pitchFamily="34" charset="0"/>
              </a:rPr>
              <a:t>hành</a:t>
            </a:r>
            <a:r>
              <a:rPr lang="en-US" sz="1800" dirty="0">
                <a:effectLst/>
                <a:ea typeface="Calibri" panose="020F0502020204030204" pitchFamily="34" charset="0"/>
              </a:rPr>
              <a:t> 64-bit, </a:t>
            </a:r>
            <a:r>
              <a:rPr lang="en-US" sz="1800" dirty="0" err="1">
                <a:effectLst/>
                <a:ea typeface="Calibri" panose="020F0502020204030204" pitchFamily="34" charset="0"/>
              </a:rPr>
              <a:t>điều</a:t>
            </a:r>
            <a:r>
              <a:rPr lang="en-US" sz="1800" dirty="0">
                <a:effectLst/>
                <a:ea typeface="Calibri" panose="020F0502020204030204" pitchFamily="34" charset="0"/>
              </a:rPr>
              <a:t> </a:t>
            </a:r>
            <a:r>
              <a:rPr lang="en-US" sz="1800" dirty="0" err="1">
                <a:effectLst/>
                <a:ea typeface="Calibri" panose="020F0502020204030204" pitchFamily="34" charset="0"/>
              </a:rPr>
              <a:t>này</a:t>
            </a:r>
            <a:r>
              <a:rPr lang="en-US" sz="1800" dirty="0">
                <a:effectLst/>
                <a:ea typeface="Calibri" panose="020F0502020204030204" pitchFamily="34" charset="0"/>
              </a:rPr>
              <a:t> </a:t>
            </a:r>
            <a:r>
              <a:rPr lang="en-US" sz="1800" dirty="0" err="1">
                <a:effectLst/>
                <a:ea typeface="Calibri" panose="020F0502020204030204" pitchFamily="34" charset="0"/>
              </a:rPr>
              <a:t>khiến</a:t>
            </a:r>
            <a:r>
              <a:rPr lang="en-US" sz="1800" dirty="0">
                <a:effectLst/>
                <a:ea typeface="Calibri" panose="020F0502020204030204" pitchFamily="34" charset="0"/>
              </a:rPr>
              <a:t> </a:t>
            </a:r>
            <a:r>
              <a:rPr lang="en-US" sz="1800" dirty="0" err="1">
                <a:effectLst/>
                <a:ea typeface="Calibri" panose="020F0502020204030204" pitchFamily="34" charset="0"/>
              </a:rPr>
              <a:t>nó</a:t>
            </a:r>
            <a:r>
              <a:rPr lang="en-US" sz="1800" dirty="0">
                <a:effectLst/>
                <a:ea typeface="Calibri" panose="020F0502020204030204" pitchFamily="34" charset="0"/>
              </a:rPr>
              <a:t> </a:t>
            </a:r>
            <a:r>
              <a:rPr lang="en-US" sz="1800" dirty="0" err="1">
                <a:effectLst/>
                <a:ea typeface="Calibri" panose="020F0502020204030204" pitchFamily="34" charset="0"/>
              </a:rPr>
              <a:t>không</a:t>
            </a:r>
            <a:r>
              <a:rPr lang="en-US" sz="1800" dirty="0">
                <a:effectLst/>
                <a:ea typeface="Calibri" panose="020F0502020204030204" pitchFamily="34" charset="0"/>
              </a:rPr>
              <a:t> </a:t>
            </a:r>
            <a:r>
              <a:rPr lang="en-US" sz="1800" dirty="0" err="1">
                <a:effectLst/>
                <a:ea typeface="Calibri" panose="020F0502020204030204" pitchFamily="34" charset="0"/>
              </a:rPr>
              <a:t>phù</a:t>
            </a:r>
            <a:r>
              <a:rPr lang="en-US" sz="1800" dirty="0">
                <a:effectLst/>
                <a:ea typeface="Calibri" panose="020F0502020204030204" pitchFamily="34" charset="0"/>
              </a:rPr>
              <a:t> </a:t>
            </a:r>
            <a:r>
              <a:rPr lang="en-US" sz="1800" dirty="0" err="1">
                <a:effectLst/>
                <a:ea typeface="Calibri" panose="020F0502020204030204" pitchFamily="34" charset="0"/>
              </a:rPr>
              <a:t>hợp</a:t>
            </a:r>
            <a:r>
              <a:rPr lang="en-US" sz="1800" dirty="0">
                <a:effectLst/>
                <a:ea typeface="Calibri" panose="020F0502020204030204" pitchFamily="34" charset="0"/>
              </a:rPr>
              <a:t> </a:t>
            </a:r>
            <a:r>
              <a:rPr lang="en-US" sz="1800" dirty="0" err="1">
                <a:effectLst/>
                <a:ea typeface="Calibri" panose="020F0502020204030204" pitchFamily="34" charset="0"/>
              </a:rPr>
              <a:t>với</a:t>
            </a:r>
            <a:r>
              <a:rPr lang="en-US" sz="1800" dirty="0">
                <a:effectLst/>
                <a:ea typeface="Calibri" panose="020F0502020204030204" pitchFamily="34" charset="0"/>
              </a:rPr>
              <a:t> </a:t>
            </a:r>
            <a:r>
              <a:rPr lang="en-US" sz="1800" dirty="0" err="1">
                <a:effectLst/>
                <a:ea typeface="Calibri" panose="020F0502020204030204" pitchFamily="34" charset="0"/>
              </a:rPr>
              <a:t>nền</a:t>
            </a:r>
            <a:r>
              <a:rPr lang="en-US" sz="1800" dirty="0">
                <a:effectLst/>
                <a:ea typeface="Calibri" panose="020F0502020204030204" pitchFamily="34" charset="0"/>
              </a:rPr>
              <a:t> </a:t>
            </a:r>
            <a:r>
              <a:rPr lang="en-US" sz="1800" dirty="0" err="1">
                <a:effectLst/>
                <a:ea typeface="Calibri" panose="020F0502020204030204" pitchFamily="34" charset="0"/>
              </a:rPr>
              <a:t>tảng</a:t>
            </a:r>
            <a:r>
              <a:rPr lang="en-US" sz="1800" dirty="0">
                <a:effectLst/>
                <a:ea typeface="Calibri" panose="020F0502020204030204" pitchFamily="34" charset="0"/>
              </a:rPr>
              <a:t> </a:t>
            </a:r>
            <a:r>
              <a:rPr lang="en-US" sz="1800" dirty="0" err="1">
                <a:effectLst/>
                <a:ea typeface="Calibri" panose="020F0502020204030204" pitchFamily="34" charset="0"/>
              </a:rPr>
              <a:t>hiện</a:t>
            </a:r>
            <a:r>
              <a:rPr lang="en-US" sz="1800" dirty="0">
                <a:effectLst/>
                <a:ea typeface="Calibri" panose="020F0502020204030204" pitchFamily="34" charset="0"/>
              </a:rPr>
              <a:t> </a:t>
            </a:r>
            <a:r>
              <a:rPr lang="en-US" sz="1800" dirty="0" err="1">
                <a:effectLst/>
                <a:ea typeface="Calibri" panose="020F0502020204030204" pitchFamily="34" charset="0"/>
              </a:rPr>
              <a:t>đại</a:t>
            </a:r>
            <a:r>
              <a:rPr lang="en-US" sz="1800" dirty="0">
                <a:effectLst/>
                <a:ea typeface="Calibri" panose="020F0502020204030204" pitchFamily="34" charset="0"/>
              </a:rPr>
              <a:t>. </a:t>
            </a:r>
          </a:p>
          <a:p>
            <a:pPr marL="0" indent="0" algn="just">
              <a:lnSpc>
                <a:spcPct val="100000"/>
              </a:lnSpc>
              <a:buNone/>
            </a:pPr>
            <a:endParaRPr lang="en-US" sz="1800" dirty="0">
              <a:effectLst/>
              <a:ea typeface="Calibri" panose="020F0502020204030204" pitchFamily="34" charset="0"/>
            </a:endParaRPr>
          </a:p>
          <a:p>
            <a:pPr algn="just">
              <a:lnSpc>
                <a:spcPct val="100000"/>
              </a:lnSpc>
            </a:pPr>
            <a:endParaRPr lang="en-US" sz="2000" dirty="0"/>
          </a:p>
        </p:txBody>
      </p:sp>
      <p:sp>
        <p:nvSpPr>
          <p:cNvPr id="8" name="Title 1">
            <a:extLst>
              <a:ext uri="{FF2B5EF4-FFF2-40B4-BE49-F238E27FC236}">
                <a16:creationId xmlns:a16="http://schemas.microsoft.com/office/drawing/2014/main" id="{16D7AFC5-F09E-0E7D-64E5-3DF18A19D820}"/>
              </a:ext>
            </a:extLst>
          </p:cNvPr>
          <p:cNvSpPr txBox="1">
            <a:spLocks/>
          </p:cNvSpPr>
          <p:nvPr/>
        </p:nvSpPr>
        <p:spPr>
          <a:xfrm>
            <a:off x="4036112" y="1441851"/>
            <a:ext cx="1300375" cy="6354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a:solidFill>
                  <a:schemeClr val="tx1"/>
                </a:solidFill>
              </a:rPr>
              <a:t>PETITE</a:t>
            </a:r>
          </a:p>
        </p:txBody>
      </p:sp>
    </p:spTree>
    <p:extLst>
      <p:ext uri="{BB962C8B-B14F-4D97-AF65-F5344CB8AC3E}">
        <p14:creationId xmlns:p14="http://schemas.microsoft.com/office/powerpoint/2010/main" val="4005077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2B708-FB13-23A9-4EA0-8918AC5B1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FDF8D2-2F0D-AD27-4545-0D3857A8CAAD}"/>
              </a:ext>
            </a:extLst>
          </p:cNvPr>
          <p:cNvSpPr>
            <a:spLocks noGrp="1"/>
          </p:cNvSpPr>
          <p:nvPr>
            <p:ph type="title"/>
          </p:nvPr>
        </p:nvSpPr>
        <p:spPr/>
        <p:txBody>
          <a:bodyPr>
            <a:normAutofit fontScale="90000"/>
          </a:bodyPr>
          <a:lstStyle/>
          <a:p>
            <a:pPr marL="292735" indent="-292735" defTabSz="385571">
              <a:spcBef>
                <a:spcPts val="2700"/>
              </a:spcBef>
              <a:defRPr sz="1800"/>
            </a:pPr>
            <a:r>
              <a:rPr lang="vi-VN" sz="3200" b="1" dirty="0">
                <a:solidFill>
                  <a:srgbClr val="FF0000"/>
                </a:solidFill>
              </a:rPr>
              <a:t>Phần II:</a:t>
            </a:r>
            <a:r>
              <a:rPr lang="en-US" sz="3200" b="1" dirty="0">
                <a:solidFill>
                  <a:srgbClr val="FF0000"/>
                </a:solidFill>
              </a:rPr>
              <a:t> </a:t>
            </a:r>
            <a:r>
              <a:rPr lang="en-US" sz="3200" b="1" dirty="0" err="1">
                <a:solidFill>
                  <a:srgbClr val="FF0000"/>
                </a:solidFill>
              </a:rPr>
              <a:t>Cơ</a:t>
            </a:r>
            <a:r>
              <a:rPr lang="en-US" sz="3200" b="1" dirty="0">
                <a:solidFill>
                  <a:srgbClr val="FF0000"/>
                </a:solidFill>
              </a:rPr>
              <a:t> </a:t>
            </a:r>
            <a:r>
              <a:rPr lang="en-US" sz="3200" b="1" dirty="0" err="1">
                <a:solidFill>
                  <a:srgbClr val="FF0000"/>
                </a:solidFill>
              </a:rPr>
              <a:t>sở</a:t>
            </a:r>
            <a:r>
              <a:rPr lang="en-US" sz="3200" b="1" dirty="0">
                <a:solidFill>
                  <a:srgbClr val="FF0000"/>
                </a:solidFill>
              </a:rPr>
              <a:t> </a:t>
            </a:r>
            <a:r>
              <a:rPr lang="en-US" sz="3200" b="1" dirty="0" err="1">
                <a:solidFill>
                  <a:srgbClr val="FF0000"/>
                </a:solidFill>
              </a:rPr>
              <a:t>lý</a:t>
            </a:r>
            <a:r>
              <a:rPr lang="en-US" sz="3200" b="1" dirty="0">
                <a:solidFill>
                  <a:srgbClr val="FF0000"/>
                </a:solidFill>
              </a:rPr>
              <a:t> </a:t>
            </a:r>
            <a:r>
              <a:rPr lang="en-US" sz="3200" b="1" dirty="0" err="1">
                <a:solidFill>
                  <a:srgbClr val="FF0000"/>
                </a:solidFill>
              </a:rPr>
              <a:t>thuyết</a:t>
            </a:r>
            <a:endParaRPr lang="en-US" sz="3200" b="1" dirty="0">
              <a:solidFill>
                <a:srgbClr val="FF0000"/>
              </a:solidFill>
            </a:endParaRPr>
          </a:p>
        </p:txBody>
      </p:sp>
      <p:sp>
        <p:nvSpPr>
          <p:cNvPr id="4" name="Slide Number Placeholder 3">
            <a:extLst>
              <a:ext uri="{FF2B5EF4-FFF2-40B4-BE49-F238E27FC236}">
                <a16:creationId xmlns:a16="http://schemas.microsoft.com/office/drawing/2014/main" id="{05905DDF-FBAD-482E-9C38-2101997215CF}"/>
              </a:ext>
            </a:extLst>
          </p:cNvPr>
          <p:cNvSpPr>
            <a:spLocks noGrp="1"/>
          </p:cNvSpPr>
          <p:nvPr>
            <p:ph type="sldNum" sz="quarter" idx="12"/>
          </p:nvPr>
        </p:nvSpPr>
        <p:spPr/>
        <p:txBody>
          <a:bodyPr/>
          <a:lstStyle/>
          <a:p>
            <a:fld id="{B487F271-60DF-4592-BB7F-B45BB4441AA9}" type="slidenum">
              <a:rPr lang="en-US" smtClean="0"/>
              <a:pPr/>
              <a:t>22</a:t>
            </a:fld>
            <a:endParaRPr lang="en-US" dirty="0"/>
          </a:p>
        </p:txBody>
      </p:sp>
      <p:sp>
        <p:nvSpPr>
          <p:cNvPr id="5" name="Rectangle 4">
            <a:extLst>
              <a:ext uri="{FF2B5EF4-FFF2-40B4-BE49-F238E27FC236}">
                <a16:creationId xmlns:a16="http://schemas.microsoft.com/office/drawing/2014/main" id="{E64D2B1B-6C19-D422-B479-7436D538DD62}"/>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D9B2E2C8-2A01-8E48-65C6-2E01C1A1A4C7}"/>
              </a:ext>
            </a:extLst>
          </p:cNvPr>
          <p:cNvSpPr txBox="1">
            <a:spLocks/>
          </p:cNvSpPr>
          <p:nvPr/>
        </p:nvSpPr>
        <p:spPr>
          <a:xfrm>
            <a:off x="707927" y="1034334"/>
            <a:ext cx="8056576"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800" dirty="0" err="1">
                <a:solidFill>
                  <a:schemeClr val="tx1"/>
                </a:solidFill>
              </a:rPr>
              <a:t>Các</a:t>
            </a:r>
            <a:r>
              <a:rPr lang="en-US" sz="2800" dirty="0">
                <a:solidFill>
                  <a:schemeClr val="tx1"/>
                </a:solidFill>
              </a:rPr>
              <a:t> </a:t>
            </a:r>
            <a:r>
              <a:rPr lang="en-US" sz="2800" dirty="0" err="1">
                <a:solidFill>
                  <a:schemeClr val="tx1"/>
                </a:solidFill>
              </a:rPr>
              <a:t>công</a:t>
            </a:r>
            <a:r>
              <a:rPr lang="en-US" sz="2800" dirty="0">
                <a:solidFill>
                  <a:schemeClr val="tx1"/>
                </a:solidFill>
              </a:rPr>
              <a:t> </a:t>
            </a:r>
            <a:r>
              <a:rPr lang="en-US" sz="2800" dirty="0" err="1">
                <a:solidFill>
                  <a:schemeClr val="tx1"/>
                </a:solidFill>
              </a:rPr>
              <a:t>cụ</a:t>
            </a:r>
            <a:r>
              <a:rPr lang="en-US" sz="2800" dirty="0">
                <a:solidFill>
                  <a:schemeClr val="tx1"/>
                </a:solidFill>
              </a:rPr>
              <a:t> </a:t>
            </a:r>
            <a:r>
              <a:rPr lang="en-US" sz="2800" dirty="0" err="1">
                <a:solidFill>
                  <a:schemeClr val="tx1"/>
                </a:solidFill>
              </a:rPr>
              <a:t>phát</a:t>
            </a:r>
            <a:r>
              <a:rPr lang="en-US" sz="2800" dirty="0">
                <a:solidFill>
                  <a:schemeClr val="tx1"/>
                </a:solidFill>
              </a:rPr>
              <a:t> </a:t>
            </a:r>
            <a:r>
              <a:rPr lang="en-US" sz="2800" dirty="0" err="1">
                <a:solidFill>
                  <a:schemeClr val="tx1"/>
                </a:solidFill>
              </a:rPr>
              <a:t>hiện</a:t>
            </a:r>
            <a:r>
              <a:rPr lang="en-US" sz="2800" dirty="0">
                <a:solidFill>
                  <a:schemeClr val="tx1"/>
                </a:solidFill>
              </a:rPr>
              <a:t> </a:t>
            </a:r>
            <a:r>
              <a:rPr lang="en-US" sz="2800" dirty="0" err="1">
                <a:solidFill>
                  <a:schemeClr val="tx1"/>
                </a:solidFill>
              </a:rPr>
              <a:t>và</a:t>
            </a:r>
            <a:r>
              <a:rPr lang="en-US" sz="2800" dirty="0">
                <a:solidFill>
                  <a:schemeClr val="tx1"/>
                </a:solidFill>
              </a:rPr>
              <a:t> </a:t>
            </a:r>
            <a:r>
              <a:rPr lang="en-US" sz="2800" dirty="0" err="1">
                <a:solidFill>
                  <a:schemeClr val="tx1"/>
                </a:solidFill>
              </a:rPr>
              <a:t>giải</a:t>
            </a:r>
            <a:r>
              <a:rPr lang="en-US" sz="2800" dirty="0">
                <a:solidFill>
                  <a:schemeClr val="tx1"/>
                </a:solidFill>
              </a:rPr>
              <a:t> </a:t>
            </a:r>
            <a:r>
              <a:rPr lang="en-US" sz="2800" dirty="0" err="1">
                <a:solidFill>
                  <a:schemeClr val="tx1"/>
                </a:solidFill>
              </a:rPr>
              <a:t>nén</a:t>
            </a:r>
            <a:endParaRPr lang="en-US" sz="2800" dirty="0">
              <a:solidFill>
                <a:schemeClr val="tx1"/>
              </a:solidFill>
            </a:endParaRPr>
          </a:p>
        </p:txBody>
      </p:sp>
      <p:graphicFrame>
        <p:nvGraphicFramePr>
          <p:cNvPr id="9" name="Diagram 8">
            <a:extLst>
              <a:ext uri="{FF2B5EF4-FFF2-40B4-BE49-F238E27FC236}">
                <a16:creationId xmlns:a16="http://schemas.microsoft.com/office/drawing/2014/main" id="{234E97F7-5255-0763-032F-B5C8EDA33ACC}"/>
              </a:ext>
            </a:extLst>
          </p:cNvPr>
          <p:cNvGraphicFramePr/>
          <p:nvPr>
            <p:extLst>
              <p:ext uri="{D42A27DB-BD31-4B8C-83A1-F6EECF244321}">
                <p14:modId xmlns:p14="http://schemas.microsoft.com/office/powerpoint/2010/main" val="3838016451"/>
              </p:ext>
            </p:extLst>
          </p:nvPr>
        </p:nvGraphicFramePr>
        <p:xfrm>
          <a:off x="1874512" y="1992637"/>
          <a:ext cx="5394976" cy="3807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9636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B5469-1D30-564A-0F7B-3002A4E8E8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ADA41A-B587-BB2C-40EA-8568B1813D8F}"/>
              </a:ext>
            </a:extLst>
          </p:cNvPr>
          <p:cNvSpPr>
            <a:spLocks noGrp="1"/>
          </p:cNvSpPr>
          <p:nvPr>
            <p:ph type="title"/>
          </p:nvPr>
        </p:nvSpPr>
        <p:spPr/>
        <p:txBody>
          <a:bodyPr>
            <a:normAutofit fontScale="90000"/>
          </a:bodyPr>
          <a:lstStyle/>
          <a:p>
            <a:pPr marL="292735" indent="-292735" defTabSz="385571">
              <a:spcBef>
                <a:spcPts val="2700"/>
              </a:spcBef>
              <a:defRPr sz="1800"/>
            </a:pPr>
            <a:r>
              <a:rPr lang="vi-VN" sz="3200" b="1" dirty="0">
                <a:solidFill>
                  <a:srgbClr val="FF0000"/>
                </a:solidFill>
              </a:rPr>
              <a:t>Phần II:</a:t>
            </a:r>
            <a:r>
              <a:rPr lang="en-US" sz="3200" b="1" dirty="0">
                <a:solidFill>
                  <a:srgbClr val="FF0000"/>
                </a:solidFill>
              </a:rPr>
              <a:t> </a:t>
            </a:r>
            <a:r>
              <a:rPr lang="en-US" sz="3200" b="1" dirty="0" err="1">
                <a:solidFill>
                  <a:srgbClr val="FF0000"/>
                </a:solidFill>
              </a:rPr>
              <a:t>Cơ</a:t>
            </a:r>
            <a:r>
              <a:rPr lang="en-US" sz="3200" b="1" dirty="0">
                <a:solidFill>
                  <a:srgbClr val="FF0000"/>
                </a:solidFill>
              </a:rPr>
              <a:t> </a:t>
            </a:r>
            <a:r>
              <a:rPr lang="en-US" sz="3200" b="1" dirty="0" err="1">
                <a:solidFill>
                  <a:srgbClr val="FF0000"/>
                </a:solidFill>
              </a:rPr>
              <a:t>sở</a:t>
            </a:r>
            <a:r>
              <a:rPr lang="en-US" sz="3200" b="1" dirty="0">
                <a:solidFill>
                  <a:srgbClr val="FF0000"/>
                </a:solidFill>
              </a:rPr>
              <a:t> </a:t>
            </a:r>
            <a:r>
              <a:rPr lang="en-US" sz="3200" b="1" dirty="0" err="1">
                <a:solidFill>
                  <a:srgbClr val="FF0000"/>
                </a:solidFill>
              </a:rPr>
              <a:t>lý</a:t>
            </a:r>
            <a:r>
              <a:rPr lang="en-US" sz="3200" b="1" dirty="0">
                <a:solidFill>
                  <a:srgbClr val="FF0000"/>
                </a:solidFill>
              </a:rPr>
              <a:t> </a:t>
            </a:r>
            <a:r>
              <a:rPr lang="en-US" sz="3200" b="1" dirty="0" err="1">
                <a:solidFill>
                  <a:srgbClr val="FF0000"/>
                </a:solidFill>
              </a:rPr>
              <a:t>thuyết</a:t>
            </a:r>
            <a:endParaRPr lang="en-US" sz="3200" b="1" dirty="0">
              <a:solidFill>
                <a:srgbClr val="FF0000"/>
              </a:solidFill>
            </a:endParaRPr>
          </a:p>
        </p:txBody>
      </p:sp>
      <p:sp>
        <p:nvSpPr>
          <p:cNvPr id="4" name="Slide Number Placeholder 3">
            <a:extLst>
              <a:ext uri="{FF2B5EF4-FFF2-40B4-BE49-F238E27FC236}">
                <a16:creationId xmlns:a16="http://schemas.microsoft.com/office/drawing/2014/main" id="{405A3A26-E033-AC6B-37B1-4517CA7A3DF6}"/>
              </a:ext>
            </a:extLst>
          </p:cNvPr>
          <p:cNvSpPr>
            <a:spLocks noGrp="1"/>
          </p:cNvSpPr>
          <p:nvPr>
            <p:ph type="sldNum" sz="quarter" idx="12"/>
          </p:nvPr>
        </p:nvSpPr>
        <p:spPr/>
        <p:txBody>
          <a:bodyPr/>
          <a:lstStyle/>
          <a:p>
            <a:fld id="{B487F271-60DF-4592-BB7F-B45BB4441AA9}" type="slidenum">
              <a:rPr lang="en-US" smtClean="0"/>
              <a:pPr/>
              <a:t>23</a:t>
            </a:fld>
            <a:endParaRPr lang="en-US" dirty="0"/>
          </a:p>
        </p:txBody>
      </p:sp>
      <p:sp>
        <p:nvSpPr>
          <p:cNvPr id="5" name="Rectangle 4">
            <a:extLst>
              <a:ext uri="{FF2B5EF4-FFF2-40B4-BE49-F238E27FC236}">
                <a16:creationId xmlns:a16="http://schemas.microsoft.com/office/drawing/2014/main" id="{A5498EFB-43EF-A9B9-4EA8-097C33456234}"/>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F9C55872-9E54-BD1E-E41E-00F3B33907C4}"/>
              </a:ext>
            </a:extLst>
          </p:cNvPr>
          <p:cNvSpPr txBox="1">
            <a:spLocks/>
          </p:cNvSpPr>
          <p:nvPr/>
        </p:nvSpPr>
        <p:spPr>
          <a:xfrm>
            <a:off x="707927" y="1034334"/>
            <a:ext cx="8056576"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800" dirty="0" err="1">
                <a:solidFill>
                  <a:schemeClr val="tx1"/>
                </a:solidFill>
              </a:rPr>
              <a:t>Các</a:t>
            </a:r>
            <a:r>
              <a:rPr lang="en-US" sz="2800" dirty="0">
                <a:solidFill>
                  <a:schemeClr val="tx1"/>
                </a:solidFill>
              </a:rPr>
              <a:t> </a:t>
            </a:r>
            <a:r>
              <a:rPr lang="en-US" sz="2800" dirty="0" err="1">
                <a:solidFill>
                  <a:schemeClr val="tx1"/>
                </a:solidFill>
              </a:rPr>
              <a:t>công</a:t>
            </a:r>
            <a:r>
              <a:rPr lang="en-US" sz="2800" dirty="0">
                <a:solidFill>
                  <a:schemeClr val="tx1"/>
                </a:solidFill>
              </a:rPr>
              <a:t> </a:t>
            </a:r>
            <a:r>
              <a:rPr lang="en-US" sz="2800" dirty="0" err="1">
                <a:solidFill>
                  <a:schemeClr val="tx1"/>
                </a:solidFill>
              </a:rPr>
              <a:t>cụ</a:t>
            </a:r>
            <a:r>
              <a:rPr lang="en-US" sz="2800" dirty="0">
                <a:solidFill>
                  <a:schemeClr val="tx1"/>
                </a:solidFill>
              </a:rPr>
              <a:t> </a:t>
            </a:r>
            <a:r>
              <a:rPr lang="en-US" sz="2800" dirty="0" err="1">
                <a:solidFill>
                  <a:schemeClr val="tx1"/>
                </a:solidFill>
              </a:rPr>
              <a:t>phát</a:t>
            </a:r>
            <a:r>
              <a:rPr lang="en-US" sz="2800" dirty="0">
                <a:solidFill>
                  <a:schemeClr val="tx1"/>
                </a:solidFill>
              </a:rPr>
              <a:t> </a:t>
            </a:r>
            <a:r>
              <a:rPr lang="en-US" sz="2800" dirty="0" err="1">
                <a:solidFill>
                  <a:schemeClr val="tx1"/>
                </a:solidFill>
              </a:rPr>
              <a:t>hiện</a:t>
            </a:r>
            <a:r>
              <a:rPr lang="en-US" sz="2800" dirty="0">
                <a:solidFill>
                  <a:schemeClr val="tx1"/>
                </a:solidFill>
              </a:rPr>
              <a:t> </a:t>
            </a:r>
            <a:r>
              <a:rPr lang="en-US" sz="2800" dirty="0" err="1">
                <a:solidFill>
                  <a:schemeClr val="tx1"/>
                </a:solidFill>
              </a:rPr>
              <a:t>và</a:t>
            </a:r>
            <a:r>
              <a:rPr lang="en-US" sz="2800" dirty="0">
                <a:solidFill>
                  <a:schemeClr val="tx1"/>
                </a:solidFill>
              </a:rPr>
              <a:t> </a:t>
            </a:r>
            <a:r>
              <a:rPr lang="en-US" sz="2800" dirty="0" err="1">
                <a:solidFill>
                  <a:schemeClr val="tx1"/>
                </a:solidFill>
              </a:rPr>
              <a:t>giải</a:t>
            </a:r>
            <a:r>
              <a:rPr lang="en-US" sz="2800" dirty="0">
                <a:solidFill>
                  <a:schemeClr val="tx1"/>
                </a:solidFill>
              </a:rPr>
              <a:t> </a:t>
            </a:r>
            <a:r>
              <a:rPr lang="en-US" sz="2800" dirty="0" err="1">
                <a:solidFill>
                  <a:schemeClr val="tx1"/>
                </a:solidFill>
              </a:rPr>
              <a:t>nén</a:t>
            </a:r>
            <a:endParaRPr lang="en-US" sz="2800" dirty="0">
              <a:solidFill>
                <a:schemeClr val="tx1"/>
              </a:solidFill>
            </a:endParaRPr>
          </a:p>
        </p:txBody>
      </p:sp>
      <p:sp>
        <p:nvSpPr>
          <p:cNvPr id="7" name="TextBox 6">
            <a:extLst>
              <a:ext uri="{FF2B5EF4-FFF2-40B4-BE49-F238E27FC236}">
                <a16:creationId xmlns:a16="http://schemas.microsoft.com/office/drawing/2014/main" id="{AA434A17-4BFF-FEE8-875F-D0442D3C3CE2}"/>
              </a:ext>
            </a:extLst>
          </p:cNvPr>
          <p:cNvSpPr txBox="1"/>
          <p:nvPr/>
        </p:nvSpPr>
        <p:spPr>
          <a:xfrm>
            <a:off x="4775498" y="2633434"/>
            <a:ext cx="3939699" cy="3693319"/>
          </a:xfrm>
          <a:prstGeom prst="rect">
            <a:avLst/>
          </a:prstGeom>
          <a:noFill/>
        </p:spPr>
        <p:txBody>
          <a:bodyPr wrap="square">
            <a:spAutoFit/>
          </a:bodyPr>
          <a:lstStyle/>
          <a:p>
            <a:pPr marL="285750" indent="-285750" algn="just">
              <a:buFont typeface="Arial" panose="020B0604020202020204" pitchFamily="34" charset="0"/>
              <a:buChar char="•"/>
            </a:pPr>
            <a:r>
              <a:rPr lang="en-US" sz="1800" dirty="0" err="1">
                <a:effectLst/>
                <a:latin typeface="Arial" panose="020B0604020202020204" pitchFamily="34" charset="0"/>
                <a:ea typeface="Calibri" panose="020F0502020204030204" pitchFamily="34" charset="0"/>
                <a:cs typeface="Arial" panose="020B0604020202020204" pitchFamily="34" charset="0"/>
              </a:rPr>
              <a:t>Unipacker</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là</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một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công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cụ</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phát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hiện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và</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giải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nén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tệp</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thực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thi</a:t>
            </a:r>
            <a:r>
              <a:rPr lang="en-US" sz="1800" dirty="0">
                <a:effectLst/>
                <a:latin typeface="Arial" panose="020B0604020202020204" pitchFamily="34" charset="0"/>
                <a:ea typeface="Calibri" panose="020F0502020204030204" pitchFamily="34" charset="0"/>
                <a:cs typeface="Arial" panose="020B0604020202020204" pitchFamily="34" charset="0"/>
              </a:rPr>
              <a:t> Windows </a:t>
            </a:r>
            <a:r>
              <a:rPr lang="en-US" sz="1800" dirty="0" err="1">
                <a:effectLst/>
                <a:latin typeface="Arial" panose="020B0604020202020204" pitchFamily="34" charset="0"/>
                <a:ea typeface="Calibri" panose="020F0502020204030204" pitchFamily="34" charset="0"/>
                <a:cs typeface="Arial" panose="020B0604020202020204" pitchFamily="34" charset="0"/>
              </a:rPr>
              <a:t>bị</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nén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một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mạnh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mẽ</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chủ</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yếu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được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sử</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dụng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trong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việc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phân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tích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bảo</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mật</a:t>
            </a:r>
            <a:r>
              <a:rPr lang="en-US" sz="1800" dirty="0">
                <a:effectLst/>
                <a:latin typeface="Arial" panose="020B0604020202020204" pitchFamily="34" charset="0"/>
                <a:ea typeface="Calibri" panose="020F0502020204030204" pitchFamily="34" charset="0"/>
                <a:cs typeface="Arial" panose="020B0604020202020204" pitchFamily="34" charset="0"/>
              </a:rPr>
              <a:t>.</a:t>
            </a:r>
          </a:p>
          <a:p>
            <a:pPr marL="285750" indent="-285750" algn="just">
              <a:buFont typeface="Arial" panose="020B0604020202020204" pitchFamily="34" charset="0"/>
              <a:buChar char="•"/>
            </a:pP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285750" indent="-285750" algn="just">
              <a:buFont typeface="Arial" panose="020B0604020202020204" pitchFamily="34" charset="0"/>
              <a:buChar char="•"/>
            </a:pPr>
            <a:r>
              <a:rPr lang="en-US" sz="1800" dirty="0" err="1">
                <a:effectLst/>
                <a:latin typeface="Arial" panose="020B0604020202020204" pitchFamily="34" charset="0"/>
                <a:ea typeface="Calibri" panose="020F0502020204030204" pitchFamily="34" charset="0"/>
                <a:cs typeface="Arial" panose="020B0604020202020204" pitchFamily="34" charset="0"/>
              </a:rPr>
              <a:t>Lưu</a:t>
            </a:r>
            <a:r>
              <a:rPr lang="en-US" sz="1800" dirty="0">
                <a:effectLst/>
                <a:latin typeface="Arial" panose="020B0604020202020204" pitchFamily="34" charset="0"/>
                <a:ea typeface="Calibri" panose="020F0502020204030204" pitchFamily="34" charset="0"/>
                <a:cs typeface="Arial" panose="020B0604020202020204" pitchFamily="34" charset="0"/>
              </a:rPr>
              <a:t> ý: </a:t>
            </a:r>
            <a:r>
              <a:rPr lang="en-US" sz="1800" dirty="0" err="1">
                <a:effectLst/>
                <a:latin typeface="Arial" panose="020B0604020202020204" pitchFamily="34" charset="0"/>
                <a:ea typeface="Calibri" panose="020F0502020204030204" pitchFamily="34" charset="0"/>
                <a:cs typeface="Arial" panose="020B0604020202020204" pitchFamily="34" charset="0"/>
              </a:rPr>
              <a:t>Công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cụ</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này</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được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triển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khai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trên</a:t>
            </a:r>
            <a:r>
              <a:rPr lang="en-US" sz="1800" dirty="0">
                <a:effectLst/>
                <a:latin typeface="Arial" panose="020B0604020202020204" pitchFamily="34" charset="0"/>
                <a:ea typeface="Calibri" panose="020F0502020204030204" pitchFamily="34" charset="0"/>
                <a:cs typeface="Arial" panose="020B0604020202020204" pitchFamily="34" charset="0"/>
              </a:rPr>
              <a:t> Linux </a:t>
            </a:r>
            <a:r>
              <a:rPr lang="en-US" sz="1800" dirty="0" err="1">
                <a:effectLst/>
                <a:latin typeface="Arial" panose="020B0604020202020204" pitchFamily="34" charset="0"/>
                <a:ea typeface="Calibri" panose="020F0502020204030204" pitchFamily="34" charset="0"/>
                <a:cs typeface="Arial" panose="020B0604020202020204" pitchFamily="34" charset="0"/>
              </a:rPr>
              <a:t>và</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chỉ</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hỗ</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trợ</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tệp</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thực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định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dạng</a:t>
            </a:r>
            <a:r>
              <a:rPr lang="en-US" sz="1800" dirty="0">
                <a:effectLst/>
                <a:latin typeface="Arial" panose="020B0604020202020204" pitchFamily="34" charset="0"/>
                <a:ea typeface="Calibri" panose="020F0502020204030204" pitchFamily="34" charset="0"/>
                <a:cs typeface="Arial" panose="020B0604020202020204" pitchFamily="34" charset="0"/>
              </a:rPr>
              <a:t> PE32 (Portable Executable) </a:t>
            </a:r>
            <a:r>
              <a:rPr lang="en-US" sz="1800" dirty="0" err="1">
                <a:effectLst/>
                <a:latin typeface="Arial" panose="020B0604020202020204" pitchFamily="34" charset="0"/>
                <a:ea typeface="Calibri" panose="020F0502020204030204" pitchFamily="34" charset="0"/>
                <a:cs typeface="Arial" panose="020B0604020202020204" pitchFamily="34" charset="0"/>
              </a:rPr>
              <a:t>của</a:t>
            </a:r>
            <a:r>
              <a:rPr lang="en-US" sz="1800" dirty="0">
                <a:effectLst/>
                <a:latin typeface="Arial" panose="020B0604020202020204" pitchFamily="34" charset="0"/>
                <a:ea typeface="Calibri" panose="020F0502020204030204" pitchFamily="34" charset="0"/>
                <a:cs typeface="Arial" panose="020B0604020202020204" pitchFamily="34" charset="0"/>
              </a:rPr>
              <a:t> Windows </a:t>
            </a:r>
            <a:r>
              <a:rPr lang="en-US" sz="1800" dirty="0" err="1">
                <a:effectLst/>
                <a:latin typeface="Arial" panose="020B0604020202020204" pitchFamily="34" charset="0"/>
                <a:ea typeface="Calibri" panose="020F0502020204030204" pitchFamily="34" charset="0"/>
                <a:cs typeface="Arial" panose="020B0604020202020204" pitchFamily="34" charset="0"/>
              </a:rPr>
              <a:t>và</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không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hỗ</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trợ</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tệp</a:t>
            </a:r>
            <a:r>
              <a:rPr lang="en-US" sz="1800" dirty="0">
                <a:effectLst/>
                <a:latin typeface="Arial" panose="020B0604020202020204" pitchFamily="34" charset="0"/>
                <a:ea typeface="Calibri" panose="020F0502020204030204" pitchFamily="34" charset="0"/>
                <a:cs typeface="Arial" panose="020B0604020202020204" pitchFamily="34" charset="0"/>
              </a:rPr>
              <a:t> ELF (Executable and Linkable Format).</a:t>
            </a:r>
          </a:p>
        </p:txBody>
      </p:sp>
      <p:pic>
        <p:nvPicPr>
          <p:cNvPr id="8" name="Picture 7">
            <a:extLst>
              <a:ext uri="{FF2B5EF4-FFF2-40B4-BE49-F238E27FC236}">
                <a16:creationId xmlns:a16="http://schemas.microsoft.com/office/drawing/2014/main" id="{C1EFD7E6-00C8-0B5D-0567-DD80E5B3EE5D}"/>
              </a:ext>
            </a:extLst>
          </p:cNvPr>
          <p:cNvPicPr>
            <a:picLocks noChangeAspect="1"/>
          </p:cNvPicPr>
          <p:nvPr/>
        </p:nvPicPr>
        <p:blipFill>
          <a:blip r:embed="rId3"/>
          <a:srcRect r="3243"/>
          <a:stretch/>
        </p:blipFill>
        <p:spPr>
          <a:xfrm>
            <a:off x="120031" y="2671775"/>
            <a:ext cx="4566269" cy="1938655"/>
          </a:xfrm>
          <a:prstGeom prst="rect">
            <a:avLst/>
          </a:prstGeom>
        </p:spPr>
      </p:pic>
      <p:sp>
        <p:nvSpPr>
          <p:cNvPr id="10" name="Title 1">
            <a:extLst>
              <a:ext uri="{FF2B5EF4-FFF2-40B4-BE49-F238E27FC236}">
                <a16:creationId xmlns:a16="http://schemas.microsoft.com/office/drawing/2014/main" id="{4C6E2842-AA8B-B43F-E2C9-A4D99E7C59F0}"/>
              </a:ext>
            </a:extLst>
          </p:cNvPr>
          <p:cNvSpPr txBox="1">
            <a:spLocks/>
          </p:cNvSpPr>
          <p:nvPr/>
        </p:nvSpPr>
        <p:spPr>
          <a:xfrm>
            <a:off x="1550031" y="1997960"/>
            <a:ext cx="1684209" cy="6354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err="1">
                <a:solidFill>
                  <a:schemeClr val="tx1"/>
                </a:solidFill>
              </a:rPr>
              <a:t>Unipacker</a:t>
            </a:r>
            <a:endParaRPr lang="en-US" sz="2500" dirty="0">
              <a:solidFill>
                <a:schemeClr val="tx1"/>
              </a:solidFill>
            </a:endParaRPr>
          </a:p>
        </p:txBody>
      </p:sp>
    </p:spTree>
    <p:extLst>
      <p:ext uri="{BB962C8B-B14F-4D97-AF65-F5344CB8AC3E}">
        <p14:creationId xmlns:p14="http://schemas.microsoft.com/office/powerpoint/2010/main" val="4151824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317EA-E7B9-A7B7-7C8C-E331B34985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445D8A-7FD5-EAC4-C58A-BC88DFA67E06}"/>
              </a:ext>
            </a:extLst>
          </p:cNvPr>
          <p:cNvSpPr>
            <a:spLocks noGrp="1"/>
          </p:cNvSpPr>
          <p:nvPr>
            <p:ph type="title"/>
          </p:nvPr>
        </p:nvSpPr>
        <p:spPr/>
        <p:txBody>
          <a:bodyPr>
            <a:normAutofit fontScale="90000"/>
          </a:bodyPr>
          <a:lstStyle/>
          <a:p>
            <a:pPr marL="292735" indent="-292735" defTabSz="385571">
              <a:spcBef>
                <a:spcPts val="2700"/>
              </a:spcBef>
              <a:defRPr sz="1800"/>
            </a:pPr>
            <a:r>
              <a:rPr lang="vi-VN" sz="3200" b="1" dirty="0">
                <a:solidFill>
                  <a:srgbClr val="FF0000"/>
                </a:solidFill>
              </a:rPr>
              <a:t>Phần II:</a:t>
            </a:r>
            <a:r>
              <a:rPr lang="en-US" sz="3200" b="1" dirty="0">
                <a:solidFill>
                  <a:srgbClr val="FF0000"/>
                </a:solidFill>
              </a:rPr>
              <a:t> </a:t>
            </a:r>
            <a:r>
              <a:rPr lang="en-US" sz="3200" b="1" dirty="0" err="1">
                <a:solidFill>
                  <a:srgbClr val="FF0000"/>
                </a:solidFill>
              </a:rPr>
              <a:t>Cơ</a:t>
            </a:r>
            <a:r>
              <a:rPr lang="en-US" sz="3200" b="1" dirty="0">
                <a:solidFill>
                  <a:srgbClr val="FF0000"/>
                </a:solidFill>
              </a:rPr>
              <a:t> </a:t>
            </a:r>
            <a:r>
              <a:rPr lang="en-US" sz="3200" b="1" dirty="0" err="1">
                <a:solidFill>
                  <a:srgbClr val="FF0000"/>
                </a:solidFill>
              </a:rPr>
              <a:t>sở</a:t>
            </a:r>
            <a:r>
              <a:rPr lang="en-US" sz="3200" b="1" dirty="0">
                <a:solidFill>
                  <a:srgbClr val="FF0000"/>
                </a:solidFill>
              </a:rPr>
              <a:t> </a:t>
            </a:r>
            <a:r>
              <a:rPr lang="en-US" sz="3200" b="1" dirty="0" err="1">
                <a:solidFill>
                  <a:srgbClr val="FF0000"/>
                </a:solidFill>
              </a:rPr>
              <a:t>lý</a:t>
            </a:r>
            <a:r>
              <a:rPr lang="en-US" sz="3200" b="1" dirty="0">
                <a:solidFill>
                  <a:srgbClr val="FF0000"/>
                </a:solidFill>
              </a:rPr>
              <a:t> </a:t>
            </a:r>
            <a:r>
              <a:rPr lang="en-US" sz="3200" b="1" dirty="0" err="1">
                <a:solidFill>
                  <a:srgbClr val="FF0000"/>
                </a:solidFill>
              </a:rPr>
              <a:t>thuyết</a:t>
            </a:r>
            <a:endParaRPr lang="en-US" sz="3200" b="1" dirty="0">
              <a:solidFill>
                <a:srgbClr val="FF0000"/>
              </a:solidFill>
            </a:endParaRPr>
          </a:p>
        </p:txBody>
      </p:sp>
      <p:sp>
        <p:nvSpPr>
          <p:cNvPr id="4" name="Slide Number Placeholder 3">
            <a:extLst>
              <a:ext uri="{FF2B5EF4-FFF2-40B4-BE49-F238E27FC236}">
                <a16:creationId xmlns:a16="http://schemas.microsoft.com/office/drawing/2014/main" id="{2CF11CED-E2B9-9A98-068E-D26C5440C754}"/>
              </a:ext>
            </a:extLst>
          </p:cNvPr>
          <p:cNvSpPr>
            <a:spLocks noGrp="1"/>
          </p:cNvSpPr>
          <p:nvPr>
            <p:ph type="sldNum" sz="quarter" idx="12"/>
          </p:nvPr>
        </p:nvSpPr>
        <p:spPr/>
        <p:txBody>
          <a:bodyPr/>
          <a:lstStyle/>
          <a:p>
            <a:fld id="{B487F271-60DF-4592-BB7F-B45BB4441AA9}" type="slidenum">
              <a:rPr lang="en-US" smtClean="0"/>
              <a:pPr/>
              <a:t>24</a:t>
            </a:fld>
            <a:endParaRPr lang="en-US" dirty="0"/>
          </a:p>
        </p:txBody>
      </p:sp>
      <p:sp>
        <p:nvSpPr>
          <p:cNvPr id="5" name="Rectangle 4">
            <a:extLst>
              <a:ext uri="{FF2B5EF4-FFF2-40B4-BE49-F238E27FC236}">
                <a16:creationId xmlns:a16="http://schemas.microsoft.com/office/drawing/2014/main" id="{8A4E37C8-CFB7-7CD3-A340-593DEB8686DE}"/>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51815601-50FC-DEA8-B186-832F4A8B6155}"/>
              </a:ext>
            </a:extLst>
          </p:cNvPr>
          <p:cNvSpPr txBox="1">
            <a:spLocks/>
          </p:cNvSpPr>
          <p:nvPr/>
        </p:nvSpPr>
        <p:spPr>
          <a:xfrm>
            <a:off x="707927" y="1034334"/>
            <a:ext cx="8056576"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800" dirty="0" err="1">
                <a:solidFill>
                  <a:schemeClr val="tx1"/>
                </a:solidFill>
              </a:rPr>
              <a:t>Các</a:t>
            </a:r>
            <a:r>
              <a:rPr lang="en-US" sz="2800" dirty="0">
                <a:solidFill>
                  <a:schemeClr val="tx1"/>
                </a:solidFill>
              </a:rPr>
              <a:t> </a:t>
            </a:r>
            <a:r>
              <a:rPr lang="en-US" sz="2800" dirty="0" err="1">
                <a:solidFill>
                  <a:schemeClr val="tx1"/>
                </a:solidFill>
              </a:rPr>
              <a:t>công</a:t>
            </a:r>
            <a:r>
              <a:rPr lang="en-US" sz="2800" dirty="0">
                <a:solidFill>
                  <a:schemeClr val="tx1"/>
                </a:solidFill>
              </a:rPr>
              <a:t> </a:t>
            </a:r>
            <a:r>
              <a:rPr lang="en-US" sz="2800" dirty="0" err="1">
                <a:solidFill>
                  <a:schemeClr val="tx1"/>
                </a:solidFill>
              </a:rPr>
              <a:t>cụ</a:t>
            </a:r>
            <a:r>
              <a:rPr lang="en-US" sz="2800" dirty="0">
                <a:solidFill>
                  <a:schemeClr val="tx1"/>
                </a:solidFill>
              </a:rPr>
              <a:t> </a:t>
            </a:r>
            <a:r>
              <a:rPr lang="en-US" sz="2800" dirty="0" err="1">
                <a:solidFill>
                  <a:schemeClr val="tx1"/>
                </a:solidFill>
              </a:rPr>
              <a:t>phát</a:t>
            </a:r>
            <a:r>
              <a:rPr lang="en-US" sz="2800" dirty="0">
                <a:solidFill>
                  <a:schemeClr val="tx1"/>
                </a:solidFill>
              </a:rPr>
              <a:t> </a:t>
            </a:r>
            <a:r>
              <a:rPr lang="en-US" sz="2800" dirty="0" err="1">
                <a:solidFill>
                  <a:schemeClr val="tx1"/>
                </a:solidFill>
              </a:rPr>
              <a:t>hiện</a:t>
            </a:r>
            <a:r>
              <a:rPr lang="en-US" sz="2800" dirty="0">
                <a:solidFill>
                  <a:schemeClr val="tx1"/>
                </a:solidFill>
              </a:rPr>
              <a:t> </a:t>
            </a:r>
            <a:r>
              <a:rPr lang="en-US" sz="2800" dirty="0" err="1">
                <a:solidFill>
                  <a:schemeClr val="tx1"/>
                </a:solidFill>
              </a:rPr>
              <a:t>và</a:t>
            </a:r>
            <a:r>
              <a:rPr lang="en-US" sz="2800" dirty="0">
                <a:solidFill>
                  <a:schemeClr val="tx1"/>
                </a:solidFill>
              </a:rPr>
              <a:t> </a:t>
            </a:r>
            <a:r>
              <a:rPr lang="en-US" sz="2800" dirty="0" err="1">
                <a:solidFill>
                  <a:schemeClr val="tx1"/>
                </a:solidFill>
              </a:rPr>
              <a:t>giải</a:t>
            </a:r>
            <a:r>
              <a:rPr lang="en-US" sz="2800" dirty="0">
                <a:solidFill>
                  <a:schemeClr val="tx1"/>
                </a:solidFill>
              </a:rPr>
              <a:t> </a:t>
            </a:r>
            <a:r>
              <a:rPr lang="en-US" sz="2800" dirty="0" err="1">
                <a:solidFill>
                  <a:schemeClr val="tx1"/>
                </a:solidFill>
              </a:rPr>
              <a:t>nén</a:t>
            </a:r>
            <a:endParaRPr lang="en-US" sz="2800" dirty="0">
              <a:solidFill>
                <a:schemeClr val="tx1"/>
              </a:solidFill>
            </a:endParaRPr>
          </a:p>
        </p:txBody>
      </p:sp>
      <p:pic>
        <p:nvPicPr>
          <p:cNvPr id="8" name="Picture 7">
            <a:extLst>
              <a:ext uri="{FF2B5EF4-FFF2-40B4-BE49-F238E27FC236}">
                <a16:creationId xmlns:a16="http://schemas.microsoft.com/office/drawing/2014/main" id="{CDBD7D81-AD2A-72D0-60D7-3917161CE54B}"/>
              </a:ext>
            </a:extLst>
          </p:cNvPr>
          <p:cNvPicPr>
            <a:picLocks noChangeAspect="1"/>
          </p:cNvPicPr>
          <p:nvPr/>
        </p:nvPicPr>
        <p:blipFill>
          <a:blip r:embed="rId3"/>
          <a:srcRect r="3243"/>
          <a:stretch/>
        </p:blipFill>
        <p:spPr>
          <a:xfrm>
            <a:off x="120031" y="2671775"/>
            <a:ext cx="4566269" cy="1938655"/>
          </a:xfrm>
          <a:prstGeom prst="rect">
            <a:avLst/>
          </a:prstGeom>
        </p:spPr>
      </p:pic>
      <p:sp>
        <p:nvSpPr>
          <p:cNvPr id="10" name="Title 1">
            <a:extLst>
              <a:ext uri="{FF2B5EF4-FFF2-40B4-BE49-F238E27FC236}">
                <a16:creationId xmlns:a16="http://schemas.microsoft.com/office/drawing/2014/main" id="{780461CF-8175-5D23-3F04-35F9DDC03B76}"/>
              </a:ext>
            </a:extLst>
          </p:cNvPr>
          <p:cNvSpPr txBox="1">
            <a:spLocks/>
          </p:cNvSpPr>
          <p:nvPr/>
        </p:nvSpPr>
        <p:spPr>
          <a:xfrm>
            <a:off x="1550031" y="1997960"/>
            <a:ext cx="1684209" cy="6354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err="1">
                <a:solidFill>
                  <a:schemeClr val="tx1"/>
                </a:solidFill>
              </a:rPr>
              <a:t>Unipacker</a:t>
            </a:r>
            <a:endParaRPr lang="en-US" sz="2500" dirty="0">
              <a:solidFill>
                <a:schemeClr val="tx1"/>
              </a:solidFill>
            </a:endParaRPr>
          </a:p>
        </p:txBody>
      </p:sp>
      <p:sp>
        <p:nvSpPr>
          <p:cNvPr id="9" name="TextBox 8">
            <a:extLst>
              <a:ext uri="{FF2B5EF4-FFF2-40B4-BE49-F238E27FC236}">
                <a16:creationId xmlns:a16="http://schemas.microsoft.com/office/drawing/2014/main" id="{B84A28F5-0B91-D51F-D0AC-EE1935EE9896}"/>
              </a:ext>
            </a:extLst>
          </p:cNvPr>
          <p:cNvSpPr txBox="1"/>
          <p:nvPr/>
        </p:nvSpPr>
        <p:spPr>
          <a:xfrm>
            <a:off x="4931229" y="2627423"/>
            <a:ext cx="3962400" cy="1579920"/>
          </a:xfrm>
          <a:prstGeom prst="rect">
            <a:avLst/>
          </a:prstGeom>
          <a:noFill/>
        </p:spPr>
        <p:txBody>
          <a:bodyPr wrap="square">
            <a:spAutoFit/>
          </a:bodyPr>
          <a:lstStyle/>
          <a:p>
            <a:pPr algn="just">
              <a:spcAft>
                <a:spcPts val="800"/>
              </a:spcAft>
            </a:pPr>
            <a:r>
              <a:rPr lang="en-US" b="1" dirty="0" err="1">
                <a:effectLst/>
                <a:latin typeface="Arial" panose="020B0604020202020204" pitchFamily="34" charset="0"/>
                <a:ea typeface="Calibri" panose="020F0502020204030204" pitchFamily="34" charset="0"/>
                <a:cs typeface="Arial" panose="020B0604020202020204" pitchFamily="34" charset="0"/>
              </a:rPr>
              <a:t>Các</a:t>
            </a:r>
            <a:r>
              <a:rPr lang="en-US" b="1" dirty="0">
                <a:effectLst/>
                <a:latin typeface="Arial" panose="020B0604020202020204" pitchFamily="34" charset="0"/>
                <a:ea typeface="Calibri" panose="020F0502020204030204" pitchFamily="34" charset="0"/>
                <a:cs typeface="Arial" panose="020B0604020202020204" pitchFamily="34" charset="0"/>
              </a:rPr>
              <a:t> packer </a:t>
            </a:r>
            <a:r>
              <a:rPr lang="en-US" b="1" dirty="0" err="1">
                <a:effectLst/>
                <a:latin typeface="Arial" panose="020B0604020202020204" pitchFamily="34" charset="0"/>
                <a:ea typeface="Calibri" panose="020F0502020204030204" pitchFamily="34" charset="0"/>
                <a:cs typeface="Arial" panose="020B0604020202020204" pitchFamily="34" charset="0"/>
              </a:rPr>
              <a:t>được</a:t>
            </a:r>
            <a:r>
              <a:rPr lang="en-US" b="1" dirty="0">
                <a:effectLst/>
                <a:latin typeface="Arial" panose="020B0604020202020204" pitchFamily="34" charset="0"/>
                <a:ea typeface="Calibri" panose="020F0502020204030204" pitchFamily="34" charset="0"/>
                <a:cs typeface="Arial" panose="020B0604020202020204" pitchFamily="34" charset="0"/>
              </a:rPr>
              <a:t> </a:t>
            </a:r>
            <a:r>
              <a:rPr lang="en-US" b="1" dirty="0" err="1">
                <a:effectLst/>
                <a:latin typeface="Arial" panose="020B0604020202020204" pitchFamily="34" charset="0"/>
                <a:ea typeface="Calibri" panose="020F0502020204030204" pitchFamily="34" charset="0"/>
                <a:cs typeface="Arial" panose="020B0604020202020204" pitchFamily="34" charset="0"/>
              </a:rPr>
              <a:t>hỗ</a:t>
            </a:r>
            <a:r>
              <a:rPr lang="en-US" b="1" dirty="0">
                <a:effectLst/>
                <a:latin typeface="Arial" panose="020B0604020202020204" pitchFamily="34" charset="0"/>
                <a:ea typeface="Calibri" panose="020F0502020204030204" pitchFamily="34" charset="0"/>
                <a:cs typeface="Arial" panose="020B0604020202020204" pitchFamily="34" charset="0"/>
              </a:rPr>
              <a:t> </a:t>
            </a:r>
            <a:r>
              <a:rPr lang="en-US" b="1" dirty="0" err="1">
                <a:effectLst/>
                <a:latin typeface="Arial" panose="020B0604020202020204" pitchFamily="34" charset="0"/>
                <a:ea typeface="Calibri" panose="020F0502020204030204" pitchFamily="34" charset="0"/>
                <a:cs typeface="Arial" panose="020B0604020202020204" pitchFamily="34" charset="0"/>
              </a:rPr>
              <a:t>trợ</a:t>
            </a:r>
            <a:r>
              <a:rPr lang="en-US" b="1" dirty="0">
                <a:effectLst/>
                <a:latin typeface="Arial" panose="020B0604020202020204" pitchFamily="34" charset="0"/>
                <a:ea typeface="Calibri" panose="020F0502020204030204" pitchFamily="34" charset="0"/>
                <a:cs typeface="Arial" panose="020B0604020202020204" pitchFamily="34" charset="0"/>
              </a:rPr>
              <a:t>:</a:t>
            </a:r>
          </a:p>
          <a:p>
            <a:pPr algn="just">
              <a:spcAft>
                <a:spcPts val="800"/>
              </a:spcAft>
            </a:pPr>
            <a:r>
              <a:rPr lang="en-US" dirty="0" err="1">
                <a:effectLst/>
                <a:latin typeface="Arial" panose="020B0604020202020204" pitchFamily="34" charset="0"/>
                <a:ea typeface="Calibri" panose="020F0502020204030204" pitchFamily="34" charset="0"/>
                <a:cs typeface="Arial" panose="020B0604020202020204" pitchFamily="34" charset="0"/>
              </a:rPr>
              <a:t>Unipacker</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có</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khả</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năng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hỗ</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trợ</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đa</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dạng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các</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trình</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nén</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tệp</a:t>
            </a:r>
            <a:r>
              <a:rPr lang="en-US" dirty="0">
                <a:effectLst/>
                <a:latin typeface="Arial" panose="020B0604020202020204" pitchFamily="34" charset="0"/>
                <a:ea typeface="Calibri" panose="020F0502020204030204" pitchFamily="34" charset="0"/>
                <a:cs typeface="Arial" panose="020B0604020202020204" pitchFamily="34" charset="0"/>
              </a:rPr>
              <a:t> tin </a:t>
            </a:r>
            <a:r>
              <a:rPr lang="en-US" dirty="0" err="1">
                <a:effectLst/>
                <a:latin typeface="Arial" panose="020B0604020202020204" pitchFamily="34" charset="0"/>
                <a:ea typeface="Calibri" panose="020F0502020204030204" pitchFamily="34" charset="0"/>
                <a:cs typeface="Arial" panose="020B0604020202020204" pitchFamily="34" charset="0"/>
              </a:rPr>
              <a:t>hiện</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tại</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trên</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thị</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trường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b="1" dirty="0">
                <a:effectLst/>
                <a:latin typeface="Arial" panose="020B0604020202020204" pitchFamily="34" charset="0"/>
                <a:ea typeface="Calibri" panose="020F0502020204030204" pitchFamily="34" charset="0"/>
                <a:cs typeface="Arial" panose="020B0604020202020204" pitchFamily="34" charset="0"/>
              </a:rPr>
              <a:t>UPX, </a:t>
            </a:r>
            <a:r>
              <a:rPr lang="en-US" b="1" dirty="0" err="1">
                <a:effectLst/>
                <a:latin typeface="Arial" panose="020B0604020202020204" pitchFamily="34" charset="0"/>
                <a:ea typeface="Calibri" panose="020F0502020204030204" pitchFamily="34" charset="0"/>
                <a:cs typeface="Arial" panose="020B0604020202020204" pitchFamily="34" charset="0"/>
              </a:rPr>
              <a:t>ASPack</a:t>
            </a:r>
            <a:r>
              <a:rPr lang="en-US" b="1" dirty="0">
                <a:latin typeface="Arial" panose="020B0604020202020204" pitchFamily="34" charset="0"/>
                <a:ea typeface="Calibri" panose="020F0502020204030204" pitchFamily="34" charset="0"/>
                <a:cs typeface="Arial" panose="020B0604020202020204" pitchFamily="34" charset="0"/>
              </a:rPr>
              <a:t>, FSG, MEW, </a:t>
            </a:r>
            <a:r>
              <a:rPr lang="en-US" b="1" dirty="0" err="1">
                <a:latin typeface="Arial" panose="020B0604020202020204" pitchFamily="34" charset="0"/>
                <a:ea typeface="Calibri" panose="020F0502020204030204" pitchFamily="34" charset="0"/>
                <a:cs typeface="Arial" panose="020B0604020202020204" pitchFamily="34" charset="0"/>
              </a:rPr>
              <a:t>Mpress</a:t>
            </a:r>
            <a:r>
              <a:rPr lang="en-US" b="1" dirty="0">
                <a:latin typeface="Arial" panose="020B0604020202020204" pitchFamily="34" charset="0"/>
                <a:ea typeface="Calibri" panose="020F0502020204030204" pitchFamily="34" charset="0"/>
                <a:cs typeface="Arial" panose="020B0604020202020204" pitchFamily="34" charset="0"/>
              </a:rPr>
              <a:t>, Petite.</a:t>
            </a:r>
            <a:endParaRPr lang="en-US" b="1"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41704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ED3E4-7830-0062-625E-A68FB2347D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D16E5C-2C05-1F12-B1B2-36679E4F94FE}"/>
              </a:ext>
            </a:extLst>
          </p:cNvPr>
          <p:cNvSpPr>
            <a:spLocks noGrp="1"/>
          </p:cNvSpPr>
          <p:nvPr>
            <p:ph type="title"/>
          </p:nvPr>
        </p:nvSpPr>
        <p:spPr/>
        <p:txBody>
          <a:bodyPr>
            <a:normAutofit fontScale="90000"/>
          </a:bodyPr>
          <a:lstStyle/>
          <a:p>
            <a:pPr marL="292735" indent="-292735" defTabSz="385571">
              <a:spcBef>
                <a:spcPts val="2700"/>
              </a:spcBef>
              <a:defRPr sz="1800"/>
            </a:pPr>
            <a:r>
              <a:rPr lang="vi-VN" sz="3200" b="1" dirty="0">
                <a:solidFill>
                  <a:srgbClr val="FF0000"/>
                </a:solidFill>
              </a:rPr>
              <a:t>Phần II:</a:t>
            </a:r>
            <a:r>
              <a:rPr lang="en-US" sz="3200" b="1" dirty="0">
                <a:solidFill>
                  <a:srgbClr val="FF0000"/>
                </a:solidFill>
              </a:rPr>
              <a:t> </a:t>
            </a:r>
            <a:r>
              <a:rPr lang="en-US" sz="3200" b="1" dirty="0" err="1">
                <a:solidFill>
                  <a:srgbClr val="FF0000"/>
                </a:solidFill>
              </a:rPr>
              <a:t>Cơ</a:t>
            </a:r>
            <a:r>
              <a:rPr lang="en-US" sz="3200" b="1" dirty="0">
                <a:solidFill>
                  <a:srgbClr val="FF0000"/>
                </a:solidFill>
              </a:rPr>
              <a:t> </a:t>
            </a:r>
            <a:r>
              <a:rPr lang="en-US" sz="3200" b="1" dirty="0" err="1">
                <a:solidFill>
                  <a:srgbClr val="FF0000"/>
                </a:solidFill>
              </a:rPr>
              <a:t>sở</a:t>
            </a:r>
            <a:r>
              <a:rPr lang="en-US" sz="3200" b="1" dirty="0">
                <a:solidFill>
                  <a:srgbClr val="FF0000"/>
                </a:solidFill>
              </a:rPr>
              <a:t> </a:t>
            </a:r>
            <a:r>
              <a:rPr lang="en-US" sz="3200" b="1" dirty="0" err="1">
                <a:solidFill>
                  <a:srgbClr val="FF0000"/>
                </a:solidFill>
              </a:rPr>
              <a:t>lý</a:t>
            </a:r>
            <a:r>
              <a:rPr lang="en-US" sz="3200" b="1" dirty="0">
                <a:solidFill>
                  <a:srgbClr val="FF0000"/>
                </a:solidFill>
              </a:rPr>
              <a:t> </a:t>
            </a:r>
            <a:r>
              <a:rPr lang="en-US" sz="3200" b="1" dirty="0" err="1">
                <a:solidFill>
                  <a:srgbClr val="FF0000"/>
                </a:solidFill>
              </a:rPr>
              <a:t>thuyết</a:t>
            </a:r>
            <a:endParaRPr lang="en-US" sz="3200" b="1" dirty="0">
              <a:solidFill>
                <a:srgbClr val="FF0000"/>
              </a:solidFill>
            </a:endParaRPr>
          </a:p>
        </p:txBody>
      </p:sp>
      <p:sp>
        <p:nvSpPr>
          <p:cNvPr id="4" name="Slide Number Placeholder 3">
            <a:extLst>
              <a:ext uri="{FF2B5EF4-FFF2-40B4-BE49-F238E27FC236}">
                <a16:creationId xmlns:a16="http://schemas.microsoft.com/office/drawing/2014/main" id="{57B2362B-BFCC-D3F7-6273-786265EC283D}"/>
              </a:ext>
            </a:extLst>
          </p:cNvPr>
          <p:cNvSpPr>
            <a:spLocks noGrp="1"/>
          </p:cNvSpPr>
          <p:nvPr>
            <p:ph type="sldNum" sz="quarter" idx="12"/>
          </p:nvPr>
        </p:nvSpPr>
        <p:spPr/>
        <p:txBody>
          <a:bodyPr/>
          <a:lstStyle/>
          <a:p>
            <a:fld id="{B487F271-60DF-4592-BB7F-B45BB4441AA9}" type="slidenum">
              <a:rPr lang="en-US" smtClean="0"/>
              <a:pPr/>
              <a:t>25</a:t>
            </a:fld>
            <a:endParaRPr lang="en-US" dirty="0"/>
          </a:p>
        </p:txBody>
      </p:sp>
      <p:sp>
        <p:nvSpPr>
          <p:cNvPr id="5" name="Rectangle 4">
            <a:extLst>
              <a:ext uri="{FF2B5EF4-FFF2-40B4-BE49-F238E27FC236}">
                <a16:creationId xmlns:a16="http://schemas.microsoft.com/office/drawing/2014/main" id="{98E820FD-9DD3-5E92-41CA-97CD9EC20774}"/>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36A46C9-7A67-65DB-0941-7A911A7DEB61}"/>
              </a:ext>
            </a:extLst>
          </p:cNvPr>
          <p:cNvSpPr txBox="1">
            <a:spLocks/>
          </p:cNvSpPr>
          <p:nvPr/>
        </p:nvSpPr>
        <p:spPr>
          <a:xfrm>
            <a:off x="707927" y="1034334"/>
            <a:ext cx="8056576"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800" dirty="0" err="1">
                <a:solidFill>
                  <a:schemeClr val="tx1"/>
                </a:solidFill>
              </a:rPr>
              <a:t>Các</a:t>
            </a:r>
            <a:r>
              <a:rPr lang="en-US" sz="2800" dirty="0">
                <a:solidFill>
                  <a:schemeClr val="tx1"/>
                </a:solidFill>
              </a:rPr>
              <a:t> </a:t>
            </a:r>
            <a:r>
              <a:rPr lang="en-US" sz="2800" dirty="0" err="1">
                <a:solidFill>
                  <a:schemeClr val="tx1"/>
                </a:solidFill>
              </a:rPr>
              <a:t>công</a:t>
            </a:r>
            <a:r>
              <a:rPr lang="en-US" sz="2800" dirty="0">
                <a:solidFill>
                  <a:schemeClr val="tx1"/>
                </a:solidFill>
              </a:rPr>
              <a:t> </a:t>
            </a:r>
            <a:r>
              <a:rPr lang="en-US" sz="2800" dirty="0" err="1">
                <a:solidFill>
                  <a:schemeClr val="tx1"/>
                </a:solidFill>
              </a:rPr>
              <a:t>cụ</a:t>
            </a:r>
            <a:r>
              <a:rPr lang="en-US" sz="2800" dirty="0">
                <a:solidFill>
                  <a:schemeClr val="tx1"/>
                </a:solidFill>
              </a:rPr>
              <a:t> </a:t>
            </a:r>
            <a:r>
              <a:rPr lang="en-US" sz="2800" dirty="0" err="1">
                <a:solidFill>
                  <a:schemeClr val="tx1"/>
                </a:solidFill>
              </a:rPr>
              <a:t>phát</a:t>
            </a:r>
            <a:r>
              <a:rPr lang="en-US" sz="2800" dirty="0">
                <a:solidFill>
                  <a:schemeClr val="tx1"/>
                </a:solidFill>
              </a:rPr>
              <a:t> </a:t>
            </a:r>
            <a:r>
              <a:rPr lang="en-US" sz="2800" dirty="0" err="1">
                <a:solidFill>
                  <a:schemeClr val="tx1"/>
                </a:solidFill>
              </a:rPr>
              <a:t>hiện</a:t>
            </a:r>
            <a:r>
              <a:rPr lang="en-US" sz="2800" dirty="0">
                <a:solidFill>
                  <a:schemeClr val="tx1"/>
                </a:solidFill>
              </a:rPr>
              <a:t> </a:t>
            </a:r>
            <a:r>
              <a:rPr lang="en-US" sz="2800" dirty="0" err="1">
                <a:solidFill>
                  <a:schemeClr val="tx1"/>
                </a:solidFill>
              </a:rPr>
              <a:t>và</a:t>
            </a:r>
            <a:r>
              <a:rPr lang="en-US" sz="2800" dirty="0">
                <a:solidFill>
                  <a:schemeClr val="tx1"/>
                </a:solidFill>
              </a:rPr>
              <a:t> </a:t>
            </a:r>
            <a:r>
              <a:rPr lang="en-US" sz="2800" dirty="0" err="1">
                <a:solidFill>
                  <a:schemeClr val="tx1"/>
                </a:solidFill>
              </a:rPr>
              <a:t>giải</a:t>
            </a:r>
            <a:r>
              <a:rPr lang="en-US" sz="2800" dirty="0">
                <a:solidFill>
                  <a:schemeClr val="tx1"/>
                </a:solidFill>
              </a:rPr>
              <a:t> </a:t>
            </a:r>
            <a:r>
              <a:rPr lang="en-US" sz="2800" dirty="0" err="1">
                <a:solidFill>
                  <a:schemeClr val="tx1"/>
                </a:solidFill>
              </a:rPr>
              <a:t>nén</a:t>
            </a:r>
            <a:endParaRPr lang="en-US" sz="2800" dirty="0">
              <a:solidFill>
                <a:schemeClr val="tx1"/>
              </a:solidFill>
            </a:endParaRPr>
          </a:p>
        </p:txBody>
      </p:sp>
      <p:sp>
        <p:nvSpPr>
          <p:cNvPr id="10" name="Title 1">
            <a:extLst>
              <a:ext uri="{FF2B5EF4-FFF2-40B4-BE49-F238E27FC236}">
                <a16:creationId xmlns:a16="http://schemas.microsoft.com/office/drawing/2014/main" id="{085E7C67-D6BF-4386-E706-6B2C94029598}"/>
              </a:ext>
            </a:extLst>
          </p:cNvPr>
          <p:cNvSpPr txBox="1">
            <a:spLocks/>
          </p:cNvSpPr>
          <p:nvPr/>
        </p:nvSpPr>
        <p:spPr>
          <a:xfrm>
            <a:off x="3434877" y="1485813"/>
            <a:ext cx="1684209" cy="6354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err="1">
                <a:solidFill>
                  <a:schemeClr val="tx1"/>
                </a:solidFill>
              </a:rPr>
              <a:t>Unipacker</a:t>
            </a:r>
            <a:endParaRPr lang="en-US" sz="2500" dirty="0">
              <a:solidFill>
                <a:schemeClr val="tx1"/>
              </a:solidFill>
            </a:endParaRPr>
          </a:p>
        </p:txBody>
      </p:sp>
      <p:sp>
        <p:nvSpPr>
          <p:cNvPr id="9" name="TextBox 8">
            <a:extLst>
              <a:ext uri="{FF2B5EF4-FFF2-40B4-BE49-F238E27FC236}">
                <a16:creationId xmlns:a16="http://schemas.microsoft.com/office/drawing/2014/main" id="{572DCF47-9B72-46EE-9206-D767F8BF1A07}"/>
              </a:ext>
            </a:extLst>
          </p:cNvPr>
          <p:cNvSpPr txBox="1"/>
          <p:nvPr/>
        </p:nvSpPr>
        <p:spPr>
          <a:xfrm>
            <a:off x="581306" y="2121287"/>
            <a:ext cx="8214072" cy="1025922"/>
          </a:xfrm>
          <a:prstGeom prst="rect">
            <a:avLst/>
          </a:prstGeom>
          <a:noFill/>
        </p:spPr>
        <p:txBody>
          <a:bodyPr wrap="square">
            <a:spAutoFit/>
          </a:bodyPr>
          <a:lstStyle/>
          <a:p>
            <a:pPr algn="just">
              <a:spcAft>
                <a:spcPts val="800"/>
              </a:spcAft>
            </a:pPr>
            <a:r>
              <a:rPr lang="en-US" sz="1800" b="1" dirty="0" err="1">
                <a:effectLst/>
                <a:latin typeface="Arial" panose="020B0604020202020204" pitchFamily="34" charset="0"/>
                <a:ea typeface="Calibri" panose="020F0502020204030204" pitchFamily="34" charset="0"/>
                <a:cs typeface="Arial" panose="020B0604020202020204" pitchFamily="34" charset="0"/>
              </a:rPr>
              <a:t>Cách</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phát</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hiện</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các</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trình</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nén</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tệp</a:t>
            </a:r>
            <a:r>
              <a:rPr lang="en-US" sz="1800" b="1" dirty="0">
                <a:effectLst/>
                <a:latin typeface="Arial" panose="020B0604020202020204" pitchFamily="34" charset="0"/>
                <a:ea typeface="Calibri" panose="020F0502020204030204" pitchFamily="34" charset="0"/>
                <a:cs typeface="Arial" panose="020B0604020202020204" pitchFamily="34" charset="0"/>
              </a:rPr>
              <a:t> tin</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gn="just">
              <a:spcAft>
                <a:spcPts val="800"/>
              </a:spcAft>
            </a:pP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dấu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hiệu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nhận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dạng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sẽ</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được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tìm</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kiếm</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theo</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quy</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tắc</a:t>
            </a:r>
            <a:r>
              <a:rPr lang="en-US" sz="1800" dirty="0">
                <a:effectLst/>
                <a:latin typeface="Arial" panose="020B0604020202020204" pitchFamily="34" charset="0"/>
                <a:ea typeface="Calibri" panose="020F0502020204030204" pitchFamily="34" charset="0"/>
                <a:cs typeface="Arial" panose="020B0604020202020204" pitchFamily="34" charset="0"/>
              </a:rPr>
              <a:t> YARA (</a:t>
            </a:r>
            <a:r>
              <a:rPr lang="en-US" sz="1800" dirty="0" err="1">
                <a:effectLst/>
                <a:latin typeface="Arial" panose="020B0604020202020204" pitchFamily="34" charset="0"/>
                <a:ea typeface="Calibri" panose="020F0502020204030204" pitchFamily="34" charset="0"/>
                <a:cs typeface="Arial" panose="020B0604020202020204" pitchFamily="34" charset="0"/>
              </a:rPr>
              <a:t>được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lưu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trữ</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trong</a:t>
            </a:r>
            <a:r>
              <a:rPr lang="en-US" sz="1800" dirty="0">
                <a:effectLst/>
                <a:latin typeface="Arial" panose="020B0604020202020204" pitchFamily="34" charset="0"/>
                <a:ea typeface="Calibri" panose="020F0502020204030204" pitchFamily="34" charset="0"/>
                <a:cs typeface="Arial" panose="020B0604020202020204" pitchFamily="34" charset="0"/>
              </a:rPr>
              <a:t> file </a:t>
            </a:r>
            <a:r>
              <a:rPr lang="en-US" sz="1800" dirty="0" err="1">
                <a:effectLst/>
                <a:latin typeface="Arial" panose="020B0604020202020204" pitchFamily="34" charset="0"/>
                <a:ea typeface="Calibri" panose="020F0502020204030204" pitchFamily="34" charset="0"/>
                <a:cs typeface="Arial" panose="020B0604020202020204" pitchFamily="34" charset="0"/>
              </a:rPr>
              <a:t>packer_signatures.yar</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và</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chọn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ra</a:t>
            </a:r>
            <a:r>
              <a:rPr lang="en-US" sz="1800" dirty="0">
                <a:effectLst/>
                <a:latin typeface="Arial" panose="020B0604020202020204" pitchFamily="34" charset="0"/>
                <a:ea typeface="Calibri" panose="020F0502020204030204" pitchFamily="34" charset="0"/>
                <a:cs typeface="Arial" panose="020B0604020202020204" pitchFamily="34" charset="0"/>
              </a:rPr>
              <a:t> packer </a:t>
            </a:r>
            <a:r>
              <a:rPr lang="en-US" sz="1800" dirty="0" err="1">
                <a:effectLst/>
                <a:latin typeface="Arial" panose="020B0604020202020204" pitchFamily="34" charset="0"/>
                <a:ea typeface="Calibri" panose="020F0502020204030204" pitchFamily="34" charset="0"/>
                <a:cs typeface="Arial" panose="020B0604020202020204" pitchFamily="34" charset="0"/>
              </a:rPr>
              <a:t>thích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hợp</a:t>
            </a:r>
            <a:r>
              <a:rPr lang="en-US" sz="1800" dirty="0">
                <a:effectLst/>
                <a:latin typeface="Arial" panose="020B0604020202020204" pitchFamily="34" charset="0"/>
                <a:ea typeface="Calibri" panose="020F0502020204030204" pitchFamily="34" charset="0"/>
                <a:cs typeface="Arial" panose="020B0604020202020204" pitchFamily="34" charset="0"/>
              </a:rPr>
              <a:t>.</a:t>
            </a:r>
          </a:p>
        </p:txBody>
      </p:sp>
      <p:pic>
        <p:nvPicPr>
          <p:cNvPr id="3" name="Picture 2" descr="A screen shot of a computer code&#10;&#10;Description automatically generated">
            <a:extLst>
              <a:ext uri="{FF2B5EF4-FFF2-40B4-BE49-F238E27FC236}">
                <a16:creationId xmlns:a16="http://schemas.microsoft.com/office/drawing/2014/main" id="{F75D5BED-6E91-0106-8860-28A32F6859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7927" y="3393260"/>
            <a:ext cx="3450416" cy="1948086"/>
          </a:xfrm>
          <a:prstGeom prst="rect">
            <a:avLst/>
          </a:prstGeom>
          <a:noFill/>
          <a:ln>
            <a:noFill/>
          </a:ln>
        </p:spPr>
      </p:pic>
      <p:pic>
        <p:nvPicPr>
          <p:cNvPr id="7" name="Picture 6" descr="A computer screen shot of a computer code&#10;&#10;Description automatically generated">
            <a:extLst>
              <a:ext uri="{FF2B5EF4-FFF2-40B4-BE49-F238E27FC236}">
                <a16:creationId xmlns:a16="http://schemas.microsoft.com/office/drawing/2014/main" id="{C036BA71-4AC1-7791-0546-D4AA154DF6B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388910"/>
            <a:ext cx="4298424" cy="1948086"/>
          </a:xfrm>
          <a:prstGeom prst="rect">
            <a:avLst/>
          </a:prstGeom>
          <a:noFill/>
          <a:ln>
            <a:noFill/>
          </a:ln>
        </p:spPr>
      </p:pic>
      <p:sp>
        <p:nvSpPr>
          <p:cNvPr id="11" name="TextBox 10">
            <a:extLst>
              <a:ext uri="{FF2B5EF4-FFF2-40B4-BE49-F238E27FC236}">
                <a16:creationId xmlns:a16="http://schemas.microsoft.com/office/drawing/2014/main" id="{61A10A7F-7AF7-DD37-63F0-16DA86E8A4FE}"/>
              </a:ext>
            </a:extLst>
          </p:cNvPr>
          <p:cNvSpPr txBox="1"/>
          <p:nvPr/>
        </p:nvSpPr>
        <p:spPr>
          <a:xfrm>
            <a:off x="1997963" y="5500902"/>
            <a:ext cx="143691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UPX </a:t>
            </a:r>
          </a:p>
        </p:txBody>
      </p:sp>
      <p:sp>
        <p:nvSpPr>
          <p:cNvPr id="12" name="TextBox 11">
            <a:extLst>
              <a:ext uri="{FF2B5EF4-FFF2-40B4-BE49-F238E27FC236}">
                <a16:creationId xmlns:a16="http://schemas.microsoft.com/office/drawing/2014/main" id="{E74C8DC1-CD2D-9D0B-5C56-50887F8D48AC}"/>
              </a:ext>
            </a:extLst>
          </p:cNvPr>
          <p:cNvSpPr txBox="1"/>
          <p:nvPr/>
        </p:nvSpPr>
        <p:spPr>
          <a:xfrm>
            <a:off x="6559077" y="5500902"/>
            <a:ext cx="143691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FSG</a:t>
            </a:r>
          </a:p>
        </p:txBody>
      </p:sp>
    </p:spTree>
    <p:extLst>
      <p:ext uri="{BB962C8B-B14F-4D97-AF65-F5344CB8AC3E}">
        <p14:creationId xmlns:p14="http://schemas.microsoft.com/office/powerpoint/2010/main" val="56596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530E8-D3F3-F77D-144C-42E81C3C63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99997A-7EC8-9E74-0818-02DD8AB7A667}"/>
              </a:ext>
            </a:extLst>
          </p:cNvPr>
          <p:cNvSpPr>
            <a:spLocks noGrp="1"/>
          </p:cNvSpPr>
          <p:nvPr>
            <p:ph type="title"/>
          </p:nvPr>
        </p:nvSpPr>
        <p:spPr/>
        <p:txBody>
          <a:bodyPr>
            <a:normAutofit fontScale="90000"/>
          </a:bodyPr>
          <a:lstStyle/>
          <a:p>
            <a:pPr marL="292735" indent="-292735" defTabSz="385571">
              <a:spcBef>
                <a:spcPts val="2700"/>
              </a:spcBef>
              <a:defRPr sz="1800"/>
            </a:pPr>
            <a:r>
              <a:rPr lang="vi-VN" sz="3200" b="1" dirty="0">
                <a:solidFill>
                  <a:srgbClr val="FF0000"/>
                </a:solidFill>
              </a:rPr>
              <a:t>Phần II:</a:t>
            </a:r>
            <a:r>
              <a:rPr lang="en-US" sz="3200" b="1" dirty="0">
                <a:solidFill>
                  <a:srgbClr val="FF0000"/>
                </a:solidFill>
              </a:rPr>
              <a:t> </a:t>
            </a:r>
            <a:r>
              <a:rPr lang="en-US" sz="3200" b="1" dirty="0" err="1">
                <a:solidFill>
                  <a:srgbClr val="FF0000"/>
                </a:solidFill>
              </a:rPr>
              <a:t>Cơ</a:t>
            </a:r>
            <a:r>
              <a:rPr lang="en-US" sz="3200" b="1" dirty="0">
                <a:solidFill>
                  <a:srgbClr val="FF0000"/>
                </a:solidFill>
              </a:rPr>
              <a:t> </a:t>
            </a:r>
            <a:r>
              <a:rPr lang="en-US" sz="3200" b="1" dirty="0" err="1">
                <a:solidFill>
                  <a:srgbClr val="FF0000"/>
                </a:solidFill>
              </a:rPr>
              <a:t>sở</a:t>
            </a:r>
            <a:r>
              <a:rPr lang="en-US" sz="3200" b="1" dirty="0">
                <a:solidFill>
                  <a:srgbClr val="FF0000"/>
                </a:solidFill>
              </a:rPr>
              <a:t> </a:t>
            </a:r>
            <a:r>
              <a:rPr lang="en-US" sz="3200" b="1" dirty="0" err="1">
                <a:solidFill>
                  <a:srgbClr val="FF0000"/>
                </a:solidFill>
              </a:rPr>
              <a:t>lý</a:t>
            </a:r>
            <a:r>
              <a:rPr lang="en-US" sz="3200" b="1" dirty="0">
                <a:solidFill>
                  <a:srgbClr val="FF0000"/>
                </a:solidFill>
              </a:rPr>
              <a:t> </a:t>
            </a:r>
            <a:r>
              <a:rPr lang="en-US" sz="3200" b="1" dirty="0" err="1">
                <a:solidFill>
                  <a:srgbClr val="FF0000"/>
                </a:solidFill>
              </a:rPr>
              <a:t>thuyết</a:t>
            </a:r>
            <a:endParaRPr lang="en-US" sz="3200" b="1" dirty="0">
              <a:solidFill>
                <a:srgbClr val="FF0000"/>
              </a:solidFill>
            </a:endParaRPr>
          </a:p>
        </p:txBody>
      </p:sp>
      <p:sp>
        <p:nvSpPr>
          <p:cNvPr id="4" name="Slide Number Placeholder 3">
            <a:extLst>
              <a:ext uri="{FF2B5EF4-FFF2-40B4-BE49-F238E27FC236}">
                <a16:creationId xmlns:a16="http://schemas.microsoft.com/office/drawing/2014/main" id="{33A387CC-EC60-2A47-49B6-69472EFD3340}"/>
              </a:ext>
            </a:extLst>
          </p:cNvPr>
          <p:cNvSpPr>
            <a:spLocks noGrp="1"/>
          </p:cNvSpPr>
          <p:nvPr>
            <p:ph type="sldNum" sz="quarter" idx="12"/>
          </p:nvPr>
        </p:nvSpPr>
        <p:spPr/>
        <p:txBody>
          <a:bodyPr/>
          <a:lstStyle/>
          <a:p>
            <a:fld id="{B487F271-60DF-4592-BB7F-B45BB4441AA9}" type="slidenum">
              <a:rPr lang="en-US" smtClean="0"/>
              <a:pPr/>
              <a:t>26</a:t>
            </a:fld>
            <a:endParaRPr lang="en-US" dirty="0"/>
          </a:p>
        </p:txBody>
      </p:sp>
      <p:sp>
        <p:nvSpPr>
          <p:cNvPr id="5" name="Rectangle 4">
            <a:extLst>
              <a:ext uri="{FF2B5EF4-FFF2-40B4-BE49-F238E27FC236}">
                <a16:creationId xmlns:a16="http://schemas.microsoft.com/office/drawing/2014/main" id="{ADFC53ED-971D-23AA-6CD9-DEA3AAF67A76}"/>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952480B-34BD-72F7-53C4-3891466DC81C}"/>
              </a:ext>
            </a:extLst>
          </p:cNvPr>
          <p:cNvSpPr txBox="1">
            <a:spLocks/>
          </p:cNvSpPr>
          <p:nvPr/>
        </p:nvSpPr>
        <p:spPr>
          <a:xfrm>
            <a:off x="707927" y="1034334"/>
            <a:ext cx="8056576"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800" dirty="0" err="1">
                <a:solidFill>
                  <a:schemeClr val="tx1"/>
                </a:solidFill>
              </a:rPr>
              <a:t>Các</a:t>
            </a:r>
            <a:r>
              <a:rPr lang="en-US" sz="2800" dirty="0">
                <a:solidFill>
                  <a:schemeClr val="tx1"/>
                </a:solidFill>
              </a:rPr>
              <a:t> </a:t>
            </a:r>
            <a:r>
              <a:rPr lang="en-US" sz="2800" dirty="0" err="1">
                <a:solidFill>
                  <a:schemeClr val="tx1"/>
                </a:solidFill>
              </a:rPr>
              <a:t>công</a:t>
            </a:r>
            <a:r>
              <a:rPr lang="en-US" sz="2800" dirty="0">
                <a:solidFill>
                  <a:schemeClr val="tx1"/>
                </a:solidFill>
              </a:rPr>
              <a:t> </a:t>
            </a:r>
            <a:r>
              <a:rPr lang="en-US" sz="2800" dirty="0" err="1">
                <a:solidFill>
                  <a:schemeClr val="tx1"/>
                </a:solidFill>
              </a:rPr>
              <a:t>cụ</a:t>
            </a:r>
            <a:r>
              <a:rPr lang="en-US" sz="2800" dirty="0">
                <a:solidFill>
                  <a:schemeClr val="tx1"/>
                </a:solidFill>
              </a:rPr>
              <a:t> </a:t>
            </a:r>
            <a:r>
              <a:rPr lang="en-US" sz="2800" dirty="0" err="1">
                <a:solidFill>
                  <a:schemeClr val="tx1"/>
                </a:solidFill>
              </a:rPr>
              <a:t>phát</a:t>
            </a:r>
            <a:r>
              <a:rPr lang="en-US" sz="2800" dirty="0">
                <a:solidFill>
                  <a:schemeClr val="tx1"/>
                </a:solidFill>
              </a:rPr>
              <a:t> </a:t>
            </a:r>
            <a:r>
              <a:rPr lang="en-US" sz="2800" dirty="0" err="1">
                <a:solidFill>
                  <a:schemeClr val="tx1"/>
                </a:solidFill>
              </a:rPr>
              <a:t>hiện</a:t>
            </a:r>
            <a:r>
              <a:rPr lang="en-US" sz="2800" dirty="0">
                <a:solidFill>
                  <a:schemeClr val="tx1"/>
                </a:solidFill>
              </a:rPr>
              <a:t> </a:t>
            </a:r>
            <a:r>
              <a:rPr lang="en-US" sz="2800" dirty="0" err="1">
                <a:solidFill>
                  <a:schemeClr val="tx1"/>
                </a:solidFill>
              </a:rPr>
              <a:t>và</a:t>
            </a:r>
            <a:r>
              <a:rPr lang="en-US" sz="2800" dirty="0">
                <a:solidFill>
                  <a:schemeClr val="tx1"/>
                </a:solidFill>
              </a:rPr>
              <a:t> </a:t>
            </a:r>
            <a:r>
              <a:rPr lang="en-US" sz="2800" dirty="0" err="1">
                <a:solidFill>
                  <a:schemeClr val="tx1"/>
                </a:solidFill>
              </a:rPr>
              <a:t>giải</a:t>
            </a:r>
            <a:r>
              <a:rPr lang="en-US" sz="2800" dirty="0">
                <a:solidFill>
                  <a:schemeClr val="tx1"/>
                </a:solidFill>
              </a:rPr>
              <a:t> </a:t>
            </a:r>
            <a:r>
              <a:rPr lang="en-US" sz="2800" dirty="0" err="1">
                <a:solidFill>
                  <a:schemeClr val="tx1"/>
                </a:solidFill>
              </a:rPr>
              <a:t>nén</a:t>
            </a:r>
            <a:endParaRPr lang="en-US" sz="2800" dirty="0">
              <a:solidFill>
                <a:schemeClr val="tx1"/>
              </a:solidFill>
            </a:endParaRPr>
          </a:p>
        </p:txBody>
      </p:sp>
      <p:sp>
        <p:nvSpPr>
          <p:cNvPr id="7" name="TextBox 6">
            <a:extLst>
              <a:ext uri="{FF2B5EF4-FFF2-40B4-BE49-F238E27FC236}">
                <a16:creationId xmlns:a16="http://schemas.microsoft.com/office/drawing/2014/main" id="{F7FB0AB2-E032-BF44-5936-ED42238B510F}"/>
              </a:ext>
            </a:extLst>
          </p:cNvPr>
          <p:cNvSpPr txBox="1"/>
          <p:nvPr/>
        </p:nvSpPr>
        <p:spPr>
          <a:xfrm>
            <a:off x="432347" y="4231463"/>
            <a:ext cx="8507905" cy="2031325"/>
          </a:xfrm>
          <a:prstGeom prst="rect">
            <a:avLst/>
          </a:prstGeom>
          <a:noFill/>
        </p:spPr>
        <p:txBody>
          <a:bodyPr wrap="square">
            <a:spAutoFit/>
          </a:bodyPr>
          <a:lstStyle/>
          <a:p>
            <a:pPr marL="285750" indent="-285750" algn="just">
              <a:buFont typeface="Arial" panose="020B0604020202020204" pitchFamily="34" charset="0"/>
              <a:buChar char="•"/>
            </a:pPr>
            <a:r>
              <a:rPr lang="en-US" sz="1800" dirty="0" err="1">
                <a:effectLst/>
                <a:latin typeface="Arial" panose="020B0604020202020204" pitchFamily="34" charset="0"/>
                <a:ea typeface="Calibri" panose="020F0502020204030204" pitchFamily="34" charset="0"/>
                <a:cs typeface="Arial" panose="020B0604020202020204" pitchFamily="34" charset="0"/>
              </a:rPr>
              <a:t>ClamAV</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là</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một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công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cụ</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diệt</a:t>
            </a:r>
            <a:r>
              <a:rPr lang="en-US" sz="1800" dirty="0">
                <a:effectLst/>
                <a:latin typeface="Arial" panose="020B0604020202020204" pitchFamily="34" charset="0"/>
                <a:ea typeface="Calibri" panose="020F0502020204030204" pitchFamily="34" charset="0"/>
                <a:cs typeface="Arial" panose="020B0604020202020204" pitchFamily="34" charset="0"/>
              </a:rPr>
              <a:t> virus </a:t>
            </a:r>
            <a:r>
              <a:rPr lang="en-US" sz="1800" dirty="0" err="1">
                <a:effectLst/>
                <a:latin typeface="Arial" panose="020B0604020202020204" pitchFamily="34" charset="0"/>
                <a:ea typeface="Calibri" panose="020F0502020204030204" pitchFamily="34" charset="0"/>
                <a:cs typeface="Arial" panose="020B0604020202020204" pitchFamily="34" charset="0"/>
              </a:rPr>
              <a:t>mã</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nguồn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mở</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được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phát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triển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dưới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giấy</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phép</a:t>
            </a:r>
            <a:r>
              <a:rPr lang="en-US" sz="1800" dirty="0">
                <a:effectLst/>
                <a:latin typeface="Arial" panose="020B0604020202020204" pitchFamily="34" charset="0"/>
                <a:ea typeface="Calibri" panose="020F0502020204030204" pitchFamily="34" charset="0"/>
                <a:cs typeface="Arial" panose="020B0604020202020204" pitchFamily="34" charset="0"/>
              </a:rPr>
              <a:t> GPLv2 </a:t>
            </a:r>
            <a:r>
              <a:rPr lang="en-US" sz="1800" dirty="0" err="1">
                <a:effectLst/>
                <a:latin typeface="Arial" panose="020B0604020202020204" pitchFamily="34" charset="0"/>
                <a:ea typeface="Calibri" panose="020F0502020204030204" pitchFamily="34" charset="0"/>
                <a:cs typeface="Arial" panose="020B0604020202020204" pitchFamily="34" charset="0"/>
              </a:rPr>
              <a:t>và</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được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thiết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kế</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đặc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biệt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để</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quét</a:t>
            </a:r>
            <a:r>
              <a:rPr lang="en-US" sz="1800" dirty="0">
                <a:effectLst/>
                <a:latin typeface="Arial" panose="020B0604020202020204" pitchFamily="34" charset="0"/>
                <a:ea typeface="Calibri" panose="020F0502020204030204" pitchFamily="34" charset="0"/>
                <a:cs typeface="Arial" panose="020B0604020202020204" pitchFamily="34" charset="0"/>
              </a:rPr>
              <a:t> email </a:t>
            </a:r>
            <a:r>
              <a:rPr lang="en-US" sz="1800" dirty="0" err="1">
                <a:effectLst/>
                <a:latin typeface="Arial" panose="020B0604020202020204" pitchFamily="34" charset="0"/>
                <a:ea typeface="Calibri" panose="020F0502020204030204" pitchFamily="34" charset="0"/>
                <a:cs typeface="Arial" panose="020B0604020202020204" pitchFamily="34" charset="0"/>
              </a:rPr>
              <a:t>trên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cổng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thư</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điện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tử</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Với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khả</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năng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phát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hiện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loại</a:t>
            </a:r>
            <a:r>
              <a:rPr lang="en-US" sz="1800" dirty="0">
                <a:effectLst/>
                <a:latin typeface="Arial" panose="020B0604020202020204" pitchFamily="34" charset="0"/>
                <a:ea typeface="Calibri" panose="020F0502020204030204" pitchFamily="34" charset="0"/>
                <a:cs typeface="Arial" panose="020B0604020202020204" pitchFamily="34" charset="0"/>
              </a:rPr>
              <a:t> trojan, virus, </a:t>
            </a:r>
            <a:r>
              <a:rPr lang="en-US" sz="1800" dirty="0" err="1">
                <a:effectLst/>
                <a:latin typeface="Arial" panose="020B0604020202020204" pitchFamily="34" charset="0"/>
                <a:ea typeface="Calibri" panose="020F0502020204030204" pitchFamily="34" charset="0"/>
                <a:cs typeface="Arial" panose="020B0604020202020204" pitchFamily="34" charset="0"/>
              </a:rPr>
              <a:t>phần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mềm</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độc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hại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và</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mối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đe</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dọa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khác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ClamAV</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trở</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thành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một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lựa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chọn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lý</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tưởng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để</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bảo</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mật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hệ</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thống</a:t>
            </a:r>
            <a:r>
              <a:rPr lang="en-US" sz="1800" dirty="0">
                <a:effectLst/>
                <a:latin typeface="Arial" panose="020B0604020202020204" pitchFamily="34" charset="0"/>
                <a:ea typeface="Calibri" panose="020F0502020204030204" pitchFamily="34" charset="0"/>
                <a:cs typeface="Arial" panose="020B0604020202020204" pitchFamily="34" charset="0"/>
              </a:rPr>
              <a:t>. </a:t>
            </a:r>
          </a:p>
          <a:p>
            <a:pPr marL="285750" indent="-285750" algn="just">
              <a:buFont typeface="Arial" panose="020B0604020202020204" pitchFamily="34" charset="0"/>
              <a:buChar char="•"/>
            </a:pPr>
            <a:r>
              <a:rPr lang="en-US" sz="1800" dirty="0" err="1">
                <a:effectLst/>
                <a:latin typeface="Arial" panose="020B0604020202020204" pitchFamily="34" charset="0"/>
                <a:ea typeface="Calibri" panose="020F0502020204030204" pitchFamily="34" charset="0"/>
                <a:cs typeface="Arial" panose="020B0604020202020204" pitchFamily="34" charset="0"/>
              </a:rPr>
              <a:t>Và</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trong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dữ</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cảnh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sử</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dụng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cho</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trình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đóng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gói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tệp</a:t>
            </a:r>
            <a:r>
              <a:rPr lang="en-US" sz="1800" dirty="0">
                <a:effectLst/>
                <a:latin typeface="Arial" panose="020B0604020202020204" pitchFamily="34" charset="0"/>
                <a:ea typeface="Calibri" panose="020F0502020204030204" pitchFamily="34" charset="0"/>
                <a:cs typeface="Arial" panose="020B0604020202020204" pitchFamily="34" charset="0"/>
              </a:rPr>
              <a:t> tin, </a:t>
            </a:r>
            <a:r>
              <a:rPr lang="en-US" sz="1800" dirty="0" err="1">
                <a:effectLst/>
                <a:latin typeface="Arial" panose="020B0604020202020204" pitchFamily="34" charset="0"/>
                <a:ea typeface="Calibri" panose="020F0502020204030204" pitchFamily="34" charset="0"/>
                <a:cs typeface="Arial" panose="020B0604020202020204" pitchFamily="34" charset="0"/>
              </a:rPr>
              <a:t>ClamAV</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cũng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hoàn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thành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rất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xuất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sắc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trong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việc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phát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hiện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và</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giải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nén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tệp</a:t>
            </a:r>
            <a:r>
              <a:rPr lang="en-US" sz="1800" dirty="0">
                <a:effectLst/>
                <a:latin typeface="Arial" panose="020B0604020202020204" pitchFamily="34" charset="0"/>
                <a:ea typeface="Calibri" panose="020F0502020204030204" pitchFamily="34" charset="0"/>
                <a:cs typeface="Arial" panose="020B0604020202020204" pitchFamily="34" charset="0"/>
              </a:rPr>
              <a:t> tin </a:t>
            </a:r>
            <a:r>
              <a:rPr lang="en-US" sz="1800" dirty="0" err="1">
                <a:effectLst/>
                <a:latin typeface="Arial" panose="020B0604020202020204" pitchFamily="34" charset="0"/>
                <a:ea typeface="Calibri" panose="020F0502020204030204" pitchFamily="34" charset="0"/>
                <a:cs typeface="Arial" panose="020B0604020202020204" pitchFamily="34" charset="0"/>
              </a:rPr>
              <a:t>bị</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đóng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gói</a:t>
            </a:r>
            <a:r>
              <a:rPr lang="en-US" sz="1800" dirty="0">
                <a:effectLst/>
                <a:latin typeface="Arial" panose="020B0604020202020204" pitchFamily="34" charset="0"/>
                <a:ea typeface="Calibri" panose="020F0502020204030204" pitchFamily="34" charset="0"/>
                <a:cs typeface="Arial" panose="020B0604020202020204" pitchFamily="34" charset="0"/>
              </a:rPr>
              <a:t>.</a:t>
            </a:r>
          </a:p>
          <a:p>
            <a:pPr marL="285750" indent="-285750" algn="just">
              <a:buFont typeface="Arial" panose="020B0604020202020204" pitchFamily="34" charset="0"/>
              <a:buChar char="•"/>
            </a:pPr>
            <a:endParaRPr lang="en-US"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10" name="Title 1">
            <a:extLst>
              <a:ext uri="{FF2B5EF4-FFF2-40B4-BE49-F238E27FC236}">
                <a16:creationId xmlns:a16="http://schemas.microsoft.com/office/drawing/2014/main" id="{99FAB7A5-0C8F-21F2-9774-CE8FF1B320D7}"/>
              </a:ext>
            </a:extLst>
          </p:cNvPr>
          <p:cNvSpPr txBox="1">
            <a:spLocks/>
          </p:cNvSpPr>
          <p:nvPr/>
        </p:nvSpPr>
        <p:spPr>
          <a:xfrm>
            <a:off x="3894110" y="1503667"/>
            <a:ext cx="1684209" cy="6354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err="1">
                <a:solidFill>
                  <a:schemeClr val="tx1"/>
                </a:solidFill>
              </a:rPr>
              <a:t>ClamAV</a:t>
            </a:r>
            <a:endParaRPr lang="en-US" sz="2500" dirty="0">
              <a:solidFill>
                <a:schemeClr val="tx1"/>
              </a:solidFill>
            </a:endParaRPr>
          </a:p>
        </p:txBody>
      </p:sp>
      <p:pic>
        <p:nvPicPr>
          <p:cNvPr id="3" name="Picture 2" descr="A red devil face with horns and text&#10;&#10;Description automatically generated">
            <a:extLst>
              <a:ext uri="{FF2B5EF4-FFF2-40B4-BE49-F238E27FC236}">
                <a16:creationId xmlns:a16="http://schemas.microsoft.com/office/drawing/2014/main" id="{13B77618-D989-DAAF-829E-B6298B2D8DE7}"/>
              </a:ext>
            </a:extLst>
          </p:cNvPr>
          <p:cNvPicPr>
            <a:picLocks noChangeAspect="1"/>
          </p:cNvPicPr>
          <p:nvPr/>
        </p:nvPicPr>
        <p:blipFill>
          <a:blip r:embed="rId3"/>
          <a:stretch>
            <a:fillRect/>
          </a:stretch>
        </p:blipFill>
        <p:spPr>
          <a:xfrm>
            <a:off x="2112645" y="2139141"/>
            <a:ext cx="4918710" cy="1892300"/>
          </a:xfrm>
          <a:prstGeom prst="rect">
            <a:avLst/>
          </a:prstGeom>
        </p:spPr>
      </p:pic>
    </p:spTree>
    <p:extLst>
      <p:ext uri="{BB962C8B-B14F-4D97-AF65-F5344CB8AC3E}">
        <p14:creationId xmlns:p14="http://schemas.microsoft.com/office/powerpoint/2010/main" val="1381081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B8E10-7DFF-EE0A-83A5-12D6FDF6EE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409730-EA9D-A6EC-BBEC-01924AC3E930}"/>
              </a:ext>
            </a:extLst>
          </p:cNvPr>
          <p:cNvSpPr>
            <a:spLocks noGrp="1"/>
          </p:cNvSpPr>
          <p:nvPr>
            <p:ph type="title"/>
          </p:nvPr>
        </p:nvSpPr>
        <p:spPr/>
        <p:txBody>
          <a:bodyPr>
            <a:normAutofit fontScale="90000"/>
          </a:bodyPr>
          <a:lstStyle/>
          <a:p>
            <a:pPr marL="292735" indent="-292735" defTabSz="385571">
              <a:spcBef>
                <a:spcPts val="2700"/>
              </a:spcBef>
              <a:defRPr sz="1800"/>
            </a:pPr>
            <a:r>
              <a:rPr lang="vi-VN" sz="3200" b="1" dirty="0">
                <a:solidFill>
                  <a:srgbClr val="FF0000"/>
                </a:solidFill>
              </a:rPr>
              <a:t>Phần II:</a:t>
            </a:r>
            <a:r>
              <a:rPr lang="en-US" sz="3200" b="1" dirty="0">
                <a:solidFill>
                  <a:srgbClr val="FF0000"/>
                </a:solidFill>
              </a:rPr>
              <a:t> </a:t>
            </a:r>
            <a:r>
              <a:rPr lang="en-US" sz="3200" b="1" dirty="0" err="1">
                <a:solidFill>
                  <a:srgbClr val="FF0000"/>
                </a:solidFill>
              </a:rPr>
              <a:t>Cơ</a:t>
            </a:r>
            <a:r>
              <a:rPr lang="en-US" sz="3200" b="1" dirty="0">
                <a:solidFill>
                  <a:srgbClr val="FF0000"/>
                </a:solidFill>
              </a:rPr>
              <a:t> </a:t>
            </a:r>
            <a:r>
              <a:rPr lang="en-US" sz="3200" b="1" dirty="0" err="1">
                <a:solidFill>
                  <a:srgbClr val="FF0000"/>
                </a:solidFill>
              </a:rPr>
              <a:t>sở</a:t>
            </a:r>
            <a:r>
              <a:rPr lang="en-US" sz="3200" b="1" dirty="0">
                <a:solidFill>
                  <a:srgbClr val="FF0000"/>
                </a:solidFill>
              </a:rPr>
              <a:t> </a:t>
            </a:r>
            <a:r>
              <a:rPr lang="en-US" sz="3200" b="1" dirty="0" err="1">
                <a:solidFill>
                  <a:srgbClr val="FF0000"/>
                </a:solidFill>
              </a:rPr>
              <a:t>lý</a:t>
            </a:r>
            <a:r>
              <a:rPr lang="en-US" sz="3200" b="1" dirty="0">
                <a:solidFill>
                  <a:srgbClr val="FF0000"/>
                </a:solidFill>
              </a:rPr>
              <a:t> </a:t>
            </a:r>
            <a:r>
              <a:rPr lang="en-US" sz="3200" b="1" dirty="0" err="1">
                <a:solidFill>
                  <a:srgbClr val="FF0000"/>
                </a:solidFill>
              </a:rPr>
              <a:t>thuyết</a:t>
            </a:r>
            <a:endParaRPr lang="en-US" sz="3200" b="1" dirty="0">
              <a:solidFill>
                <a:srgbClr val="FF0000"/>
              </a:solidFill>
            </a:endParaRPr>
          </a:p>
        </p:txBody>
      </p:sp>
      <p:sp>
        <p:nvSpPr>
          <p:cNvPr id="4" name="Slide Number Placeholder 3">
            <a:extLst>
              <a:ext uri="{FF2B5EF4-FFF2-40B4-BE49-F238E27FC236}">
                <a16:creationId xmlns:a16="http://schemas.microsoft.com/office/drawing/2014/main" id="{A569F3E0-2EE9-C546-E2DA-8493D78174A3}"/>
              </a:ext>
            </a:extLst>
          </p:cNvPr>
          <p:cNvSpPr>
            <a:spLocks noGrp="1"/>
          </p:cNvSpPr>
          <p:nvPr>
            <p:ph type="sldNum" sz="quarter" idx="12"/>
          </p:nvPr>
        </p:nvSpPr>
        <p:spPr/>
        <p:txBody>
          <a:bodyPr/>
          <a:lstStyle/>
          <a:p>
            <a:fld id="{B487F271-60DF-4592-BB7F-B45BB4441AA9}" type="slidenum">
              <a:rPr lang="en-US" smtClean="0"/>
              <a:pPr/>
              <a:t>27</a:t>
            </a:fld>
            <a:endParaRPr lang="en-US" dirty="0"/>
          </a:p>
        </p:txBody>
      </p:sp>
      <p:sp>
        <p:nvSpPr>
          <p:cNvPr id="5" name="Rectangle 4">
            <a:extLst>
              <a:ext uri="{FF2B5EF4-FFF2-40B4-BE49-F238E27FC236}">
                <a16:creationId xmlns:a16="http://schemas.microsoft.com/office/drawing/2014/main" id="{0CBAD5E4-71D7-03BF-DEFB-09CB992072ED}"/>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48C1C81-2B35-D3E4-D1FE-17755E7C66B4}"/>
              </a:ext>
            </a:extLst>
          </p:cNvPr>
          <p:cNvSpPr txBox="1">
            <a:spLocks/>
          </p:cNvSpPr>
          <p:nvPr/>
        </p:nvSpPr>
        <p:spPr>
          <a:xfrm>
            <a:off x="707927" y="1034334"/>
            <a:ext cx="8056576"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800" dirty="0" err="1">
                <a:solidFill>
                  <a:schemeClr val="tx1"/>
                </a:solidFill>
              </a:rPr>
              <a:t>Các</a:t>
            </a:r>
            <a:r>
              <a:rPr lang="en-US" sz="2800" dirty="0">
                <a:solidFill>
                  <a:schemeClr val="tx1"/>
                </a:solidFill>
              </a:rPr>
              <a:t> </a:t>
            </a:r>
            <a:r>
              <a:rPr lang="en-US" sz="2800" dirty="0" err="1">
                <a:solidFill>
                  <a:schemeClr val="tx1"/>
                </a:solidFill>
              </a:rPr>
              <a:t>công</a:t>
            </a:r>
            <a:r>
              <a:rPr lang="en-US" sz="2800" dirty="0">
                <a:solidFill>
                  <a:schemeClr val="tx1"/>
                </a:solidFill>
              </a:rPr>
              <a:t> </a:t>
            </a:r>
            <a:r>
              <a:rPr lang="en-US" sz="2800" dirty="0" err="1">
                <a:solidFill>
                  <a:schemeClr val="tx1"/>
                </a:solidFill>
              </a:rPr>
              <a:t>cụ</a:t>
            </a:r>
            <a:r>
              <a:rPr lang="en-US" sz="2800" dirty="0">
                <a:solidFill>
                  <a:schemeClr val="tx1"/>
                </a:solidFill>
              </a:rPr>
              <a:t> </a:t>
            </a:r>
            <a:r>
              <a:rPr lang="en-US" sz="2800" dirty="0" err="1">
                <a:solidFill>
                  <a:schemeClr val="tx1"/>
                </a:solidFill>
              </a:rPr>
              <a:t>phát</a:t>
            </a:r>
            <a:r>
              <a:rPr lang="en-US" sz="2800" dirty="0">
                <a:solidFill>
                  <a:schemeClr val="tx1"/>
                </a:solidFill>
              </a:rPr>
              <a:t> </a:t>
            </a:r>
            <a:r>
              <a:rPr lang="en-US" sz="2800" dirty="0" err="1">
                <a:solidFill>
                  <a:schemeClr val="tx1"/>
                </a:solidFill>
              </a:rPr>
              <a:t>hiện</a:t>
            </a:r>
            <a:r>
              <a:rPr lang="en-US" sz="2800" dirty="0">
                <a:solidFill>
                  <a:schemeClr val="tx1"/>
                </a:solidFill>
              </a:rPr>
              <a:t> </a:t>
            </a:r>
            <a:r>
              <a:rPr lang="en-US" sz="2800" dirty="0" err="1">
                <a:solidFill>
                  <a:schemeClr val="tx1"/>
                </a:solidFill>
              </a:rPr>
              <a:t>và</a:t>
            </a:r>
            <a:r>
              <a:rPr lang="en-US" sz="2800" dirty="0">
                <a:solidFill>
                  <a:schemeClr val="tx1"/>
                </a:solidFill>
              </a:rPr>
              <a:t> </a:t>
            </a:r>
            <a:r>
              <a:rPr lang="en-US" sz="2800" dirty="0" err="1">
                <a:solidFill>
                  <a:schemeClr val="tx1"/>
                </a:solidFill>
              </a:rPr>
              <a:t>giải</a:t>
            </a:r>
            <a:r>
              <a:rPr lang="en-US" sz="2800" dirty="0">
                <a:solidFill>
                  <a:schemeClr val="tx1"/>
                </a:solidFill>
              </a:rPr>
              <a:t> </a:t>
            </a:r>
            <a:r>
              <a:rPr lang="en-US" sz="2800" dirty="0" err="1">
                <a:solidFill>
                  <a:schemeClr val="tx1"/>
                </a:solidFill>
              </a:rPr>
              <a:t>nén</a:t>
            </a:r>
            <a:endParaRPr lang="en-US" sz="2800" dirty="0">
              <a:solidFill>
                <a:schemeClr val="tx1"/>
              </a:solidFill>
            </a:endParaRPr>
          </a:p>
        </p:txBody>
      </p:sp>
      <p:sp>
        <p:nvSpPr>
          <p:cNvPr id="7" name="TextBox 6">
            <a:extLst>
              <a:ext uri="{FF2B5EF4-FFF2-40B4-BE49-F238E27FC236}">
                <a16:creationId xmlns:a16="http://schemas.microsoft.com/office/drawing/2014/main" id="{D5F492F2-D23D-CA2E-4596-03839A6B5277}"/>
              </a:ext>
            </a:extLst>
          </p:cNvPr>
          <p:cNvSpPr txBox="1"/>
          <p:nvPr/>
        </p:nvSpPr>
        <p:spPr>
          <a:xfrm>
            <a:off x="169946" y="4031441"/>
            <a:ext cx="8789431" cy="2893100"/>
          </a:xfrm>
          <a:prstGeom prst="rect">
            <a:avLst/>
          </a:prstGeom>
          <a:noFill/>
        </p:spPr>
        <p:txBody>
          <a:bodyPr wrap="square">
            <a:spAutoFit/>
          </a:bodyPr>
          <a:lstStyle/>
          <a:p>
            <a:pPr algn="just">
              <a:spcAft>
                <a:spcPts val="800"/>
              </a:spcAft>
            </a:pPr>
            <a:r>
              <a:rPr lang="en-US" sz="1800" b="1" dirty="0" err="1">
                <a:effectLst/>
                <a:latin typeface="Arial" panose="020B0604020202020204" pitchFamily="34" charset="0"/>
                <a:ea typeface="Calibri" panose="020F0502020204030204" pitchFamily="34" charset="0"/>
                <a:cs typeface="Arial" panose="020B0604020202020204" pitchFamily="34" charset="0"/>
              </a:rPr>
              <a:t>Các</a:t>
            </a:r>
            <a:r>
              <a:rPr lang="en-US" sz="1800" b="1" dirty="0">
                <a:effectLst/>
                <a:latin typeface="Arial" panose="020B0604020202020204" pitchFamily="34" charset="0"/>
                <a:ea typeface="Calibri" panose="020F0502020204030204" pitchFamily="34" charset="0"/>
                <a:cs typeface="Arial" panose="020B0604020202020204" pitchFamily="34" charset="0"/>
              </a:rPr>
              <a:t> packer </a:t>
            </a:r>
            <a:r>
              <a:rPr lang="en-US" sz="1800" b="1" dirty="0" err="1">
                <a:effectLst/>
                <a:latin typeface="Arial" panose="020B0604020202020204" pitchFamily="34" charset="0"/>
                <a:ea typeface="Calibri" panose="020F0502020204030204" pitchFamily="34" charset="0"/>
                <a:cs typeface="Arial" panose="020B0604020202020204" pitchFamily="34" charset="0"/>
              </a:rPr>
              <a:t>được</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hỗ</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trợ</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bởi</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ClamAV</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gn="just">
              <a:spcAft>
                <a:spcPts val="800"/>
              </a:spcAft>
            </a:pPr>
            <a:r>
              <a:rPr lang="en-US" sz="1800" dirty="0" err="1">
                <a:effectLst/>
                <a:latin typeface="Arial" panose="020B0604020202020204" pitchFamily="34" charset="0"/>
                <a:ea typeface="Calibri" panose="020F0502020204030204" pitchFamily="34" charset="0"/>
                <a:cs typeface="Arial" panose="020B0604020202020204" pitchFamily="34" charset="0"/>
              </a:rPr>
              <a:t>Tương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tự</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như</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Unipacker</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ClamAV</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cũng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hỗ</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trợ</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dạng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trình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nén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tệp</a:t>
            </a:r>
            <a:r>
              <a:rPr lang="en-US" sz="1800" dirty="0">
                <a:effectLst/>
                <a:latin typeface="Arial" panose="020B0604020202020204" pitchFamily="34" charset="0"/>
                <a:ea typeface="Calibri" panose="020F0502020204030204" pitchFamily="34" charset="0"/>
                <a:cs typeface="Arial" panose="020B0604020202020204" pitchFamily="34" charset="0"/>
              </a:rPr>
              <a:t> tin </a:t>
            </a:r>
            <a:r>
              <a:rPr lang="en-US" sz="1800" dirty="0" err="1">
                <a:effectLst/>
                <a:latin typeface="Arial" panose="020B0604020202020204" pitchFamily="34" charset="0"/>
                <a:ea typeface="Calibri" panose="020F0502020204030204" pitchFamily="34" charset="0"/>
                <a:cs typeface="Arial" panose="020B0604020202020204" pitchFamily="34" charset="0"/>
              </a:rPr>
              <a:t>hiện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tại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trên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thị</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trường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Tuy</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nhiên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có</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điểm</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nổi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bật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hơn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là</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ClamAV</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hỗ</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trợ</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luôn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cho</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tệp</a:t>
            </a:r>
            <a:r>
              <a:rPr lang="en-US" sz="1800" dirty="0">
                <a:effectLst/>
                <a:latin typeface="Arial" panose="020B0604020202020204" pitchFamily="34" charset="0"/>
                <a:ea typeface="Calibri" panose="020F0502020204030204" pitchFamily="34" charset="0"/>
                <a:cs typeface="Arial" panose="020B0604020202020204" pitchFamily="34" charset="0"/>
              </a:rPr>
              <a:t> tin PE 64 bits. </a:t>
            </a:r>
            <a:r>
              <a:rPr lang="en-US" sz="1800" dirty="0" err="1">
                <a:effectLst/>
                <a:latin typeface="Arial" panose="020B0604020202020204" pitchFamily="34" charset="0"/>
                <a:ea typeface="Calibri" panose="020F0502020204030204" pitchFamily="34" charset="0"/>
                <a:cs typeface="Arial" panose="020B0604020202020204" pitchFamily="34" charset="0"/>
              </a:rPr>
              <a:t>Ngoài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ra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ClamAV</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còn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hỗ</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trợ</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thêm</a:t>
            </a:r>
            <a:r>
              <a:rPr lang="en-US" sz="1800" dirty="0">
                <a:effectLst/>
                <a:latin typeface="Arial" panose="020B0604020202020204" pitchFamily="34" charset="0"/>
                <a:ea typeface="Calibri" panose="020F0502020204030204" pitchFamily="34" charset="0"/>
                <a:cs typeface="Arial" panose="020B0604020202020204" pitchFamily="34" charset="0"/>
              </a:rPr>
              <a:t>:</a:t>
            </a:r>
          </a:p>
          <a:p>
            <a:pPr marL="342900" lvl="0" indent="-342900" algn="just">
              <a:buFont typeface="Symbol" panose="05050102010706020507" pitchFamily="18" charset="2"/>
              <a:buChar char=""/>
            </a:pPr>
            <a:r>
              <a:rPr lang="en-US" sz="1800" dirty="0" err="1">
                <a:effectLst/>
                <a:latin typeface="Arial" panose="020B0604020202020204" pitchFamily="34" charset="0"/>
                <a:ea typeface="Calibri" panose="020F0502020204030204" pitchFamily="34" charset="0"/>
                <a:cs typeface="Arial" panose="020B0604020202020204" pitchFamily="34" charset="0"/>
              </a:rPr>
              <a:t>PeSpin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Công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cụ</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nén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và</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bảo</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vệ</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tệp</a:t>
            </a:r>
            <a:r>
              <a:rPr lang="en-US" sz="1800" dirty="0">
                <a:effectLst/>
                <a:latin typeface="Arial" panose="020B0604020202020204" pitchFamily="34" charset="0"/>
                <a:ea typeface="Calibri" panose="020F0502020204030204" pitchFamily="34" charset="0"/>
                <a:cs typeface="Arial" panose="020B0604020202020204" pitchFamily="34" charset="0"/>
              </a:rPr>
              <a:t> PE, </a:t>
            </a:r>
            <a:r>
              <a:rPr lang="en-US" sz="1800" dirty="0" err="1">
                <a:effectLst/>
                <a:latin typeface="Arial" panose="020B0604020202020204" pitchFamily="34" charset="0"/>
                <a:ea typeface="Calibri" panose="020F0502020204030204" pitchFamily="34" charset="0"/>
                <a:cs typeface="Arial" panose="020B0604020202020204" pitchFamily="34" charset="0"/>
              </a:rPr>
              <a:t>tạo</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sự</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khó</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khăn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cho</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việc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phân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tích</a:t>
            </a:r>
            <a:r>
              <a:rPr lang="en-US" sz="1800" dirty="0">
                <a:effectLst/>
                <a:latin typeface="Arial" panose="020B0604020202020204" pitchFamily="34" charset="0"/>
                <a:ea typeface="Calibri" panose="020F0502020204030204" pitchFamily="34" charset="0"/>
                <a:cs typeface="Arial" panose="020B0604020202020204" pitchFamily="34" charset="0"/>
              </a:rPr>
              <a:t>.</a:t>
            </a:r>
          </a:p>
          <a:p>
            <a:pPr marL="342900" lvl="0" indent="-342900" algn="just">
              <a:buFont typeface="Symbol" panose="05050102010706020507" pitchFamily="18" charset="2"/>
              <a:buChar char=""/>
            </a:pPr>
            <a:r>
              <a:rPr lang="en-US" sz="1800" dirty="0" err="1">
                <a:effectLst/>
                <a:latin typeface="Arial" panose="020B0604020202020204" pitchFamily="34" charset="0"/>
                <a:ea typeface="Calibri" panose="020F0502020204030204" pitchFamily="34" charset="0"/>
                <a:cs typeface="Arial" panose="020B0604020202020204" pitchFamily="34" charset="0"/>
              </a:rPr>
              <a:t>NsPack</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Giảm</a:t>
            </a:r>
            <a:r>
              <a:rPr lang="en-US" sz="1800" dirty="0">
                <a:effectLst/>
                <a:latin typeface="Arial" panose="020B0604020202020204" pitchFamily="34" charset="0"/>
                <a:ea typeface="Calibri" panose="020F0502020204030204" pitchFamily="34" charset="0"/>
                <a:cs typeface="Arial" panose="020B0604020202020204" pitchFamily="34" charset="0"/>
              </a:rPr>
              <a:t> dung </a:t>
            </a:r>
            <a:r>
              <a:rPr lang="en-US" sz="1800" dirty="0" err="1">
                <a:effectLst/>
                <a:latin typeface="Arial" panose="020B0604020202020204" pitchFamily="34" charset="0"/>
                <a:ea typeface="Calibri" panose="020F0502020204030204" pitchFamily="34" charset="0"/>
                <a:cs typeface="Arial" panose="020B0604020202020204" pitchFamily="34" charset="0"/>
              </a:rPr>
              <a:t>lượng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mà</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không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ảnh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hưởng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đến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khả</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năng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thực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thi</a:t>
            </a:r>
            <a:r>
              <a:rPr lang="en-US" sz="1800" dirty="0">
                <a:effectLst/>
                <a:latin typeface="Arial" panose="020B0604020202020204" pitchFamily="34" charset="0"/>
                <a:ea typeface="Calibri" panose="020F0502020204030204" pitchFamily="34" charset="0"/>
                <a:cs typeface="Arial" panose="020B0604020202020204" pitchFamily="34" charset="0"/>
              </a:rPr>
              <a:t>.</a:t>
            </a:r>
          </a:p>
          <a:p>
            <a:pPr marL="342900" lvl="0" indent="-342900" algn="just">
              <a:spcAft>
                <a:spcPts val="80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wwpack32: </a:t>
            </a:r>
            <a:r>
              <a:rPr lang="en-US" sz="1800" dirty="0" err="1">
                <a:effectLst/>
                <a:latin typeface="Arial" panose="020B0604020202020204" pitchFamily="34" charset="0"/>
                <a:ea typeface="Calibri" panose="020F0502020204030204" pitchFamily="34" charset="0"/>
                <a:cs typeface="Arial" panose="020B0604020202020204" pitchFamily="34" charset="0"/>
              </a:rPr>
              <a:t>Công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cụ</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nén</a:t>
            </a:r>
            <a:r>
              <a:rPr lang="en-US" sz="1800" dirty="0">
                <a:effectLst/>
                <a:latin typeface="Arial" panose="020B0604020202020204" pitchFamily="34" charset="0"/>
                <a:ea typeface="Calibri" panose="020F0502020204030204" pitchFamily="34" charset="0"/>
                <a:cs typeface="Arial" panose="020B0604020202020204" pitchFamily="34" charset="0"/>
              </a:rPr>
              <a:t> PE </a:t>
            </a:r>
            <a:r>
              <a:rPr lang="en-US" sz="1800" dirty="0" err="1">
                <a:effectLst/>
                <a:latin typeface="Arial" panose="020B0604020202020204" pitchFamily="34" charset="0"/>
                <a:ea typeface="Calibri" panose="020F0502020204030204" pitchFamily="34" charset="0"/>
                <a:cs typeface="Arial" panose="020B0604020202020204" pitchFamily="34" charset="0"/>
              </a:rPr>
              <a:t>mạnh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mẽ</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giữ</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nguyên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tính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tương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thích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và</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hiệu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suất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của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tệp</a:t>
            </a:r>
            <a:r>
              <a:rPr lang="en-US" sz="1800" dirty="0">
                <a:effectLst/>
                <a:latin typeface="Arial" panose="020B0604020202020204" pitchFamily="34" charset="0"/>
                <a:ea typeface="Calibri" panose="020F0502020204030204" pitchFamily="34" charset="0"/>
                <a:cs typeface="Arial" panose="020B0604020202020204" pitchFamily="34" charset="0"/>
              </a:rPr>
              <a:t>.</a:t>
            </a:r>
          </a:p>
          <a:p>
            <a:pPr marL="285750" indent="-285750" algn="just">
              <a:buFont typeface="Arial" panose="020B0604020202020204" pitchFamily="34" charset="0"/>
              <a:buChar char="•"/>
            </a:pPr>
            <a:endParaRPr lang="en-US"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10" name="Title 1">
            <a:extLst>
              <a:ext uri="{FF2B5EF4-FFF2-40B4-BE49-F238E27FC236}">
                <a16:creationId xmlns:a16="http://schemas.microsoft.com/office/drawing/2014/main" id="{2F640273-E09D-DA78-BC96-E56099C01E20}"/>
              </a:ext>
            </a:extLst>
          </p:cNvPr>
          <p:cNvSpPr txBox="1">
            <a:spLocks/>
          </p:cNvSpPr>
          <p:nvPr/>
        </p:nvSpPr>
        <p:spPr>
          <a:xfrm>
            <a:off x="3894110" y="1503667"/>
            <a:ext cx="1684209" cy="6354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err="1">
                <a:solidFill>
                  <a:schemeClr val="tx1"/>
                </a:solidFill>
              </a:rPr>
              <a:t>ClamAV</a:t>
            </a:r>
            <a:endParaRPr lang="en-US" sz="2500" dirty="0">
              <a:solidFill>
                <a:schemeClr val="tx1"/>
              </a:solidFill>
            </a:endParaRPr>
          </a:p>
        </p:txBody>
      </p:sp>
      <p:pic>
        <p:nvPicPr>
          <p:cNvPr id="3" name="Picture 2" descr="A red devil face with horns and text&#10;&#10;Description automatically generated">
            <a:extLst>
              <a:ext uri="{FF2B5EF4-FFF2-40B4-BE49-F238E27FC236}">
                <a16:creationId xmlns:a16="http://schemas.microsoft.com/office/drawing/2014/main" id="{84DBA0FE-498A-9767-4FF9-123693BA168D}"/>
              </a:ext>
            </a:extLst>
          </p:cNvPr>
          <p:cNvPicPr>
            <a:picLocks noChangeAspect="1"/>
          </p:cNvPicPr>
          <p:nvPr/>
        </p:nvPicPr>
        <p:blipFill>
          <a:blip r:embed="rId3"/>
          <a:stretch>
            <a:fillRect/>
          </a:stretch>
        </p:blipFill>
        <p:spPr>
          <a:xfrm>
            <a:off x="2112645" y="2139141"/>
            <a:ext cx="4918710" cy="1892300"/>
          </a:xfrm>
          <a:prstGeom prst="rect">
            <a:avLst/>
          </a:prstGeom>
        </p:spPr>
      </p:pic>
    </p:spTree>
    <p:extLst>
      <p:ext uri="{BB962C8B-B14F-4D97-AF65-F5344CB8AC3E}">
        <p14:creationId xmlns:p14="http://schemas.microsoft.com/office/powerpoint/2010/main" val="1427387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AF297-1967-123F-4401-364CF91A5A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EDD8A0-0819-E078-994F-A78DB1BE6C0C}"/>
              </a:ext>
            </a:extLst>
          </p:cNvPr>
          <p:cNvSpPr>
            <a:spLocks noGrp="1"/>
          </p:cNvSpPr>
          <p:nvPr>
            <p:ph type="title"/>
          </p:nvPr>
        </p:nvSpPr>
        <p:spPr/>
        <p:txBody>
          <a:bodyPr>
            <a:normAutofit fontScale="90000"/>
          </a:bodyPr>
          <a:lstStyle/>
          <a:p>
            <a:pPr marL="292735" indent="-292735" defTabSz="385571">
              <a:spcBef>
                <a:spcPts val="2700"/>
              </a:spcBef>
              <a:defRPr sz="1800"/>
            </a:pPr>
            <a:r>
              <a:rPr lang="vi-VN" sz="3200" b="1" dirty="0">
                <a:solidFill>
                  <a:srgbClr val="FF0000"/>
                </a:solidFill>
              </a:rPr>
              <a:t>Phần II:</a:t>
            </a:r>
            <a:r>
              <a:rPr lang="en-US" sz="3200" b="1" dirty="0">
                <a:solidFill>
                  <a:srgbClr val="FF0000"/>
                </a:solidFill>
              </a:rPr>
              <a:t> </a:t>
            </a:r>
            <a:r>
              <a:rPr lang="en-US" sz="3200" b="1" dirty="0" err="1">
                <a:solidFill>
                  <a:srgbClr val="FF0000"/>
                </a:solidFill>
              </a:rPr>
              <a:t>Cơ</a:t>
            </a:r>
            <a:r>
              <a:rPr lang="en-US" sz="3200" b="1" dirty="0">
                <a:solidFill>
                  <a:srgbClr val="FF0000"/>
                </a:solidFill>
              </a:rPr>
              <a:t> </a:t>
            </a:r>
            <a:r>
              <a:rPr lang="en-US" sz="3200" b="1" dirty="0" err="1">
                <a:solidFill>
                  <a:srgbClr val="FF0000"/>
                </a:solidFill>
              </a:rPr>
              <a:t>sở</a:t>
            </a:r>
            <a:r>
              <a:rPr lang="en-US" sz="3200" b="1" dirty="0">
                <a:solidFill>
                  <a:srgbClr val="FF0000"/>
                </a:solidFill>
              </a:rPr>
              <a:t> </a:t>
            </a:r>
            <a:r>
              <a:rPr lang="en-US" sz="3200" b="1" dirty="0" err="1">
                <a:solidFill>
                  <a:srgbClr val="FF0000"/>
                </a:solidFill>
              </a:rPr>
              <a:t>lý</a:t>
            </a:r>
            <a:r>
              <a:rPr lang="en-US" sz="3200" b="1" dirty="0">
                <a:solidFill>
                  <a:srgbClr val="FF0000"/>
                </a:solidFill>
              </a:rPr>
              <a:t> </a:t>
            </a:r>
            <a:r>
              <a:rPr lang="en-US" sz="3200" b="1" dirty="0" err="1">
                <a:solidFill>
                  <a:srgbClr val="FF0000"/>
                </a:solidFill>
              </a:rPr>
              <a:t>thuyết</a:t>
            </a:r>
            <a:endParaRPr lang="en-US" sz="3200" b="1" dirty="0">
              <a:solidFill>
                <a:srgbClr val="FF0000"/>
              </a:solidFill>
            </a:endParaRPr>
          </a:p>
        </p:txBody>
      </p:sp>
      <p:sp>
        <p:nvSpPr>
          <p:cNvPr id="4" name="Slide Number Placeholder 3">
            <a:extLst>
              <a:ext uri="{FF2B5EF4-FFF2-40B4-BE49-F238E27FC236}">
                <a16:creationId xmlns:a16="http://schemas.microsoft.com/office/drawing/2014/main" id="{D8D1BFE8-21F4-31CB-26D4-B9D49F041955}"/>
              </a:ext>
            </a:extLst>
          </p:cNvPr>
          <p:cNvSpPr>
            <a:spLocks noGrp="1"/>
          </p:cNvSpPr>
          <p:nvPr>
            <p:ph type="sldNum" sz="quarter" idx="12"/>
          </p:nvPr>
        </p:nvSpPr>
        <p:spPr/>
        <p:txBody>
          <a:bodyPr/>
          <a:lstStyle/>
          <a:p>
            <a:fld id="{B487F271-60DF-4592-BB7F-B45BB4441AA9}" type="slidenum">
              <a:rPr lang="en-US" smtClean="0"/>
              <a:pPr/>
              <a:t>28</a:t>
            </a:fld>
            <a:endParaRPr lang="en-US" dirty="0"/>
          </a:p>
        </p:txBody>
      </p:sp>
      <p:sp>
        <p:nvSpPr>
          <p:cNvPr id="5" name="Rectangle 4">
            <a:extLst>
              <a:ext uri="{FF2B5EF4-FFF2-40B4-BE49-F238E27FC236}">
                <a16:creationId xmlns:a16="http://schemas.microsoft.com/office/drawing/2014/main" id="{D31007A8-028C-5BE4-06E8-5EEF09E96B9D}"/>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31E09D9-DAAB-3094-74AE-0A5BB7CC774B}"/>
              </a:ext>
            </a:extLst>
          </p:cNvPr>
          <p:cNvSpPr txBox="1">
            <a:spLocks/>
          </p:cNvSpPr>
          <p:nvPr/>
        </p:nvSpPr>
        <p:spPr>
          <a:xfrm>
            <a:off x="707927" y="1034334"/>
            <a:ext cx="8056576"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800" dirty="0" err="1">
                <a:solidFill>
                  <a:schemeClr val="tx1"/>
                </a:solidFill>
              </a:rPr>
              <a:t>Các</a:t>
            </a:r>
            <a:r>
              <a:rPr lang="en-US" sz="2800" dirty="0">
                <a:solidFill>
                  <a:schemeClr val="tx1"/>
                </a:solidFill>
              </a:rPr>
              <a:t> </a:t>
            </a:r>
            <a:r>
              <a:rPr lang="en-US" sz="2800" dirty="0" err="1">
                <a:solidFill>
                  <a:schemeClr val="tx1"/>
                </a:solidFill>
              </a:rPr>
              <a:t>công</a:t>
            </a:r>
            <a:r>
              <a:rPr lang="en-US" sz="2800" dirty="0">
                <a:solidFill>
                  <a:schemeClr val="tx1"/>
                </a:solidFill>
              </a:rPr>
              <a:t> </a:t>
            </a:r>
            <a:r>
              <a:rPr lang="en-US" sz="2800" dirty="0" err="1">
                <a:solidFill>
                  <a:schemeClr val="tx1"/>
                </a:solidFill>
              </a:rPr>
              <a:t>cụ</a:t>
            </a:r>
            <a:r>
              <a:rPr lang="en-US" sz="2800" dirty="0">
                <a:solidFill>
                  <a:schemeClr val="tx1"/>
                </a:solidFill>
              </a:rPr>
              <a:t> </a:t>
            </a:r>
            <a:r>
              <a:rPr lang="en-US" sz="2800" dirty="0" err="1">
                <a:solidFill>
                  <a:schemeClr val="tx1"/>
                </a:solidFill>
              </a:rPr>
              <a:t>phát</a:t>
            </a:r>
            <a:r>
              <a:rPr lang="en-US" sz="2800" dirty="0">
                <a:solidFill>
                  <a:schemeClr val="tx1"/>
                </a:solidFill>
              </a:rPr>
              <a:t> </a:t>
            </a:r>
            <a:r>
              <a:rPr lang="en-US" sz="2800" dirty="0" err="1">
                <a:solidFill>
                  <a:schemeClr val="tx1"/>
                </a:solidFill>
              </a:rPr>
              <a:t>hiện</a:t>
            </a:r>
            <a:r>
              <a:rPr lang="en-US" sz="2800" dirty="0">
                <a:solidFill>
                  <a:schemeClr val="tx1"/>
                </a:solidFill>
              </a:rPr>
              <a:t> </a:t>
            </a:r>
            <a:r>
              <a:rPr lang="en-US" sz="2800" dirty="0" err="1">
                <a:solidFill>
                  <a:schemeClr val="tx1"/>
                </a:solidFill>
              </a:rPr>
              <a:t>và</a:t>
            </a:r>
            <a:r>
              <a:rPr lang="en-US" sz="2800" dirty="0">
                <a:solidFill>
                  <a:schemeClr val="tx1"/>
                </a:solidFill>
              </a:rPr>
              <a:t> </a:t>
            </a:r>
            <a:r>
              <a:rPr lang="en-US" sz="2800" dirty="0" err="1">
                <a:solidFill>
                  <a:schemeClr val="tx1"/>
                </a:solidFill>
              </a:rPr>
              <a:t>giải</a:t>
            </a:r>
            <a:r>
              <a:rPr lang="en-US" sz="2800" dirty="0">
                <a:solidFill>
                  <a:schemeClr val="tx1"/>
                </a:solidFill>
              </a:rPr>
              <a:t> </a:t>
            </a:r>
            <a:r>
              <a:rPr lang="en-US" sz="2800" dirty="0" err="1">
                <a:solidFill>
                  <a:schemeClr val="tx1"/>
                </a:solidFill>
              </a:rPr>
              <a:t>nén</a:t>
            </a:r>
            <a:endParaRPr lang="en-US" sz="2800" dirty="0">
              <a:solidFill>
                <a:schemeClr val="tx1"/>
              </a:solidFill>
            </a:endParaRPr>
          </a:p>
        </p:txBody>
      </p:sp>
      <p:sp>
        <p:nvSpPr>
          <p:cNvPr id="7" name="TextBox 6">
            <a:extLst>
              <a:ext uri="{FF2B5EF4-FFF2-40B4-BE49-F238E27FC236}">
                <a16:creationId xmlns:a16="http://schemas.microsoft.com/office/drawing/2014/main" id="{E27B2543-AB77-F94C-7ABD-7E771E07DC6D}"/>
              </a:ext>
            </a:extLst>
          </p:cNvPr>
          <p:cNvSpPr txBox="1"/>
          <p:nvPr/>
        </p:nvSpPr>
        <p:spPr>
          <a:xfrm>
            <a:off x="341498" y="2139141"/>
            <a:ext cx="8789431" cy="2062103"/>
          </a:xfrm>
          <a:prstGeom prst="rect">
            <a:avLst/>
          </a:prstGeom>
          <a:noFill/>
        </p:spPr>
        <p:txBody>
          <a:bodyPr wrap="square">
            <a:spAutoFit/>
          </a:bodyPr>
          <a:lstStyle/>
          <a:p>
            <a:pPr algn="just">
              <a:spcAft>
                <a:spcPts val="800"/>
              </a:spcAft>
            </a:pPr>
            <a:r>
              <a:rPr lang="en-US" sz="1800" b="1" dirty="0" err="1">
                <a:effectLst/>
                <a:latin typeface="Arial" panose="020B0604020202020204" pitchFamily="34" charset="0"/>
                <a:ea typeface="Calibri" panose="020F0502020204030204" pitchFamily="34" charset="0"/>
                <a:cs typeface="Arial" panose="020B0604020202020204" pitchFamily="34" charset="0"/>
              </a:rPr>
              <a:t>Cách</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phát</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hiện</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tệp</a:t>
            </a:r>
            <a:r>
              <a:rPr lang="en-US" sz="1800" b="1" dirty="0">
                <a:effectLst/>
                <a:latin typeface="Arial" panose="020B0604020202020204" pitchFamily="34" charset="0"/>
                <a:ea typeface="Calibri" panose="020F0502020204030204" pitchFamily="34" charset="0"/>
                <a:cs typeface="Arial" panose="020B0604020202020204" pitchFamily="34" charset="0"/>
              </a:rPr>
              <a:t> tin </a:t>
            </a:r>
            <a:r>
              <a:rPr lang="en-US" sz="1800" b="1" dirty="0" err="1">
                <a:effectLst/>
                <a:latin typeface="Arial" panose="020B0604020202020204" pitchFamily="34" charset="0"/>
                <a:ea typeface="Calibri" panose="020F0502020204030204" pitchFamily="34" charset="0"/>
                <a:cs typeface="Arial" panose="020B0604020202020204" pitchFamily="34" charset="0"/>
              </a:rPr>
              <a:t>bị</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nén</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và</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cách</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giải</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nén</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gn="just">
              <a:spcAft>
                <a:spcPts val="800"/>
              </a:spcAft>
            </a:pPr>
            <a:r>
              <a:rPr lang="en-US" sz="1800" dirty="0" err="1">
                <a:effectLst/>
                <a:latin typeface="Arial" panose="020B0604020202020204" pitchFamily="34" charset="0"/>
                <a:ea typeface="Calibri" panose="020F0502020204030204" pitchFamily="34" charset="0"/>
                <a:cs typeface="Arial" panose="020B0604020202020204" pitchFamily="34" charset="0"/>
              </a:rPr>
              <a:t>ClamAV</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sẽ</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tổng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hợp</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signature </a:t>
            </a:r>
            <a:r>
              <a:rPr lang="en-US" sz="1800" dirty="0" err="1">
                <a:effectLst/>
                <a:latin typeface="Arial" panose="020B0604020202020204" pitchFamily="34" charset="0"/>
                <a:ea typeface="Calibri" panose="020F0502020204030204" pitchFamily="34" charset="0"/>
                <a:cs typeface="Arial" panose="020B0604020202020204" pitchFamily="34" charset="0"/>
              </a:rPr>
              <a:t>và</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dấu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hiệu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cho</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thấy</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một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tệp</a:t>
            </a:r>
            <a:r>
              <a:rPr lang="en-US" sz="1800" dirty="0">
                <a:effectLst/>
                <a:latin typeface="Arial" panose="020B0604020202020204" pitchFamily="34" charset="0"/>
                <a:ea typeface="Calibri" panose="020F0502020204030204" pitchFamily="34" charset="0"/>
                <a:cs typeface="Arial" panose="020B0604020202020204" pitchFamily="34" charset="0"/>
              </a:rPr>
              <a:t> tin </a:t>
            </a:r>
            <a:r>
              <a:rPr lang="en-US" sz="1800" dirty="0" err="1">
                <a:effectLst/>
                <a:latin typeface="Arial" panose="020B0604020202020204" pitchFamily="34" charset="0"/>
                <a:ea typeface="Calibri" panose="020F0502020204030204" pitchFamily="34" charset="0"/>
                <a:cs typeface="Arial" panose="020B0604020202020204" pitchFamily="34" charset="0"/>
              </a:rPr>
              <a:t>bị</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đóng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gói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vào</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tệp</a:t>
            </a:r>
            <a:r>
              <a:rPr lang="en-US" sz="1800" dirty="0">
                <a:effectLst/>
                <a:latin typeface="Arial" panose="020B0604020202020204" pitchFamily="34" charset="0"/>
                <a:ea typeface="Calibri" panose="020F0502020204030204" pitchFamily="34" charset="0"/>
                <a:cs typeface="Arial" panose="020B0604020202020204" pitchFamily="34" charset="0"/>
              </a:rPr>
              <a:t> tin </a:t>
            </a:r>
            <a:r>
              <a:rPr lang="en-US" sz="1800" dirty="0" err="1">
                <a:effectLst/>
                <a:latin typeface="Arial" panose="020B0604020202020204" pitchFamily="34" charset="0"/>
                <a:ea typeface="Calibri" panose="020F0502020204030204" pitchFamily="34" charset="0"/>
                <a:cs typeface="Arial" panose="020B0604020202020204" pitchFamily="34" charset="0"/>
              </a:rPr>
              <a:t>khác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nhau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tương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ứng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với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từng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trình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đóng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gói</a:t>
            </a:r>
            <a:r>
              <a:rPr lang="en-US" sz="1800" dirty="0">
                <a:effectLst/>
                <a:latin typeface="Arial" panose="020B0604020202020204" pitchFamily="34" charset="0"/>
                <a:ea typeface="Calibri" panose="020F0502020204030204" pitchFamily="34" charset="0"/>
                <a:cs typeface="Arial" panose="020B0604020202020204" pitchFamily="34" charset="0"/>
              </a:rPr>
              <a:t>. </a:t>
            </a:r>
          </a:p>
          <a:p>
            <a:pPr algn="just">
              <a:spcAft>
                <a:spcPts val="800"/>
              </a:spcAft>
            </a:pPr>
            <a:r>
              <a:rPr lang="en-US" sz="1800" dirty="0" err="1">
                <a:effectLst/>
                <a:latin typeface="Arial" panose="020B0604020202020204" pitchFamily="34" charset="0"/>
                <a:ea typeface="Calibri" panose="020F0502020204030204" pitchFamily="34" charset="0"/>
                <a:cs typeface="Arial" panose="020B0604020202020204" pitchFamily="34" charset="0"/>
              </a:rPr>
              <a:t>Để</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tìm</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thấy</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tệp</a:t>
            </a:r>
            <a:r>
              <a:rPr lang="en-US" sz="1800" dirty="0">
                <a:effectLst/>
                <a:latin typeface="Arial" panose="020B0604020202020204" pitchFamily="34" charset="0"/>
                <a:ea typeface="Calibri" panose="020F0502020204030204" pitchFamily="34" charset="0"/>
                <a:cs typeface="Arial" panose="020B0604020202020204" pitchFamily="34" charset="0"/>
              </a:rPr>
              <a:t> tin </a:t>
            </a:r>
            <a:r>
              <a:rPr lang="en-US" sz="1800" dirty="0" err="1">
                <a:effectLst/>
                <a:latin typeface="Arial" panose="020B0604020202020204" pitchFamily="34" charset="0"/>
                <a:ea typeface="Calibri" panose="020F0502020204030204" pitchFamily="34" charset="0"/>
                <a:cs typeface="Arial" panose="020B0604020202020204" pitchFamily="34" charset="0"/>
              </a:rPr>
              <a:t>liên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quan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đến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công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cụ</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chúng</a:t>
            </a:r>
            <a:r>
              <a:rPr lang="en-US" sz="1800" dirty="0">
                <a:effectLst/>
                <a:latin typeface="Arial" panose="020B0604020202020204" pitchFamily="34" charset="0"/>
                <a:ea typeface="Calibri" panose="020F0502020204030204" pitchFamily="34" charset="0"/>
                <a:cs typeface="Arial" panose="020B0604020202020204" pitchFamily="34" charset="0"/>
              </a:rPr>
              <a:t> ta </a:t>
            </a:r>
            <a:r>
              <a:rPr lang="en-US" sz="1800" dirty="0" err="1">
                <a:effectLst/>
                <a:latin typeface="Arial" panose="020B0604020202020204" pitchFamily="34" charset="0"/>
                <a:ea typeface="Calibri" panose="020F0502020204030204" pitchFamily="34" charset="0"/>
                <a:cs typeface="Arial" panose="020B0604020202020204" pitchFamily="34" charset="0"/>
              </a:rPr>
              <a:t>có</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thể</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đến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địa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chỉ</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libclamav</a:t>
            </a:r>
            <a:r>
              <a:rPr lang="en-US" sz="1800" dirty="0">
                <a:effectLst/>
                <a:latin typeface="Arial" panose="020B0604020202020204" pitchFamily="34" charset="0"/>
                <a:ea typeface="Calibri" panose="020F0502020204030204" pitchFamily="34" charset="0"/>
                <a:cs typeface="Arial" panose="020B0604020202020204" pitchFamily="34" charset="0"/>
              </a:rPr>
              <a:t>”.</a:t>
            </a:r>
          </a:p>
          <a:p>
            <a:pPr marL="285750" indent="-285750" algn="just">
              <a:buFont typeface="Arial" panose="020B0604020202020204" pitchFamily="34" charset="0"/>
              <a:buChar char="•"/>
            </a:pPr>
            <a:endParaRPr lang="en-US"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10" name="Title 1">
            <a:extLst>
              <a:ext uri="{FF2B5EF4-FFF2-40B4-BE49-F238E27FC236}">
                <a16:creationId xmlns:a16="http://schemas.microsoft.com/office/drawing/2014/main" id="{1DC379ED-99F0-FEF0-ADC2-011FDBBDF408}"/>
              </a:ext>
            </a:extLst>
          </p:cNvPr>
          <p:cNvSpPr txBox="1">
            <a:spLocks/>
          </p:cNvSpPr>
          <p:nvPr/>
        </p:nvSpPr>
        <p:spPr>
          <a:xfrm>
            <a:off x="3894110" y="1503667"/>
            <a:ext cx="1684209" cy="6354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err="1">
                <a:solidFill>
                  <a:schemeClr val="tx1"/>
                </a:solidFill>
              </a:rPr>
              <a:t>ClamAV</a:t>
            </a:r>
            <a:endParaRPr lang="en-US" sz="2500" dirty="0">
              <a:solidFill>
                <a:schemeClr val="tx1"/>
              </a:solidFill>
            </a:endParaRPr>
          </a:p>
        </p:txBody>
      </p:sp>
      <p:pic>
        <p:nvPicPr>
          <p:cNvPr id="8" name="Picture 7" descr="A screenshot of a computer&#10;&#10;Description automatically generated">
            <a:extLst>
              <a:ext uri="{FF2B5EF4-FFF2-40B4-BE49-F238E27FC236}">
                <a16:creationId xmlns:a16="http://schemas.microsoft.com/office/drawing/2014/main" id="{76D43711-6411-AEC7-0193-9E926994E4F1}"/>
              </a:ext>
            </a:extLst>
          </p:cNvPr>
          <p:cNvPicPr>
            <a:picLocks noChangeAspect="1"/>
          </p:cNvPicPr>
          <p:nvPr/>
        </p:nvPicPr>
        <p:blipFill>
          <a:blip r:embed="rId3"/>
          <a:srcRect t="30168" b="31432"/>
          <a:stretch/>
        </p:blipFill>
        <p:spPr>
          <a:xfrm>
            <a:off x="759982" y="4669757"/>
            <a:ext cx="2827169" cy="696686"/>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3F841C0B-773F-6C90-46C0-064FED2DC893}"/>
              </a:ext>
            </a:extLst>
          </p:cNvPr>
          <p:cNvPicPr>
            <a:picLocks noChangeAspect="1"/>
          </p:cNvPicPr>
          <p:nvPr/>
        </p:nvPicPr>
        <p:blipFill>
          <a:blip r:embed="rId4"/>
          <a:stretch>
            <a:fillRect/>
          </a:stretch>
        </p:blipFill>
        <p:spPr>
          <a:xfrm>
            <a:off x="4462190" y="3623527"/>
            <a:ext cx="3921828" cy="2789147"/>
          </a:xfrm>
          <a:prstGeom prst="rect">
            <a:avLst/>
          </a:prstGeom>
        </p:spPr>
      </p:pic>
      <p:sp>
        <p:nvSpPr>
          <p:cNvPr id="11" name="TextBox 10">
            <a:extLst>
              <a:ext uri="{FF2B5EF4-FFF2-40B4-BE49-F238E27FC236}">
                <a16:creationId xmlns:a16="http://schemas.microsoft.com/office/drawing/2014/main" id="{1DECACAD-2991-36D0-F494-748BE0363BAD}"/>
              </a:ext>
            </a:extLst>
          </p:cNvPr>
          <p:cNvSpPr txBox="1"/>
          <p:nvPr/>
        </p:nvSpPr>
        <p:spPr>
          <a:xfrm>
            <a:off x="312709" y="3925849"/>
            <a:ext cx="3780319" cy="646331"/>
          </a:xfrm>
          <a:prstGeom prst="rect">
            <a:avLst/>
          </a:prstGeom>
          <a:noFill/>
        </p:spPr>
        <p:txBody>
          <a:bodyPr wrap="square" rtlCol="0">
            <a:spAutoFit/>
          </a:bodyPr>
          <a:lstStyle/>
          <a:p>
            <a:pPr algn="ct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tệp</a:t>
            </a:r>
            <a:r>
              <a:rPr lang="en-US" dirty="0">
                <a:latin typeface="Arial" panose="020B0604020202020204" pitchFamily="34" charset="0"/>
                <a:cs typeface="Arial" panose="020B0604020202020204" pitchFamily="34" charset="0"/>
              </a:rPr>
              <a:t> tin </a:t>
            </a:r>
            <a:r>
              <a:rPr lang="en-US" dirty="0" err="1">
                <a:latin typeface="Arial" panose="020B0604020202020204" pitchFamily="34" charset="0"/>
                <a:cs typeface="Arial" panose="020B0604020202020204" pitchFamily="34" charset="0"/>
              </a:rPr>
              <a:t>bị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đóng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gói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bởi</a:t>
            </a:r>
            <a:r>
              <a:rPr lang="en-US" dirty="0">
                <a:latin typeface="Arial" panose="020B0604020202020204" pitchFamily="34" charset="0"/>
                <a:cs typeface="Arial" panose="020B0604020202020204" pitchFamily="34" charset="0"/>
              </a:rPr>
              <a:t> UPX:</a:t>
            </a:r>
          </a:p>
        </p:txBody>
      </p:sp>
    </p:spTree>
    <p:extLst>
      <p:ext uri="{BB962C8B-B14F-4D97-AF65-F5344CB8AC3E}">
        <p14:creationId xmlns:p14="http://schemas.microsoft.com/office/powerpoint/2010/main" val="2837762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C83E6-55E4-9436-3EAE-64BC9EEF1D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069EF3-655A-79AA-BA95-36A172B91A8D}"/>
              </a:ext>
            </a:extLst>
          </p:cNvPr>
          <p:cNvSpPr>
            <a:spLocks noGrp="1"/>
          </p:cNvSpPr>
          <p:nvPr>
            <p:ph type="title"/>
          </p:nvPr>
        </p:nvSpPr>
        <p:spPr/>
        <p:txBody>
          <a:bodyPr>
            <a:normAutofit fontScale="90000"/>
          </a:bodyPr>
          <a:lstStyle/>
          <a:p>
            <a:pPr marL="292735" indent="-292735" defTabSz="385571">
              <a:spcBef>
                <a:spcPts val="2700"/>
              </a:spcBef>
              <a:defRPr sz="1800"/>
            </a:pPr>
            <a:r>
              <a:rPr lang="vi-VN" sz="3200" b="1" dirty="0">
                <a:solidFill>
                  <a:srgbClr val="FF0000"/>
                </a:solidFill>
              </a:rPr>
              <a:t>Phần II:</a:t>
            </a:r>
            <a:r>
              <a:rPr lang="en-US" sz="3200" b="1" dirty="0">
                <a:solidFill>
                  <a:srgbClr val="FF0000"/>
                </a:solidFill>
              </a:rPr>
              <a:t> </a:t>
            </a:r>
            <a:r>
              <a:rPr lang="en-US" sz="3200" b="1" dirty="0" err="1">
                <a:solidFill>
                  <a:srgbClr val="FF0000"/>
                </a:solidFill>
              </a:rPr>
              <a:t>Cơ</a:t>
            </a:r>
            <a:r>
              <a:rPr lang="en-US" sz="3200" b="1" dirty="0">
                <a:solidFill>
                  <a:srgbClr val="FF0000"/>
                </a:solidFill>
              </a:rPr>
              <a:t> </a:t>
            </a:r>
            <a:r>
              <a:rPr lang="en-US" sz="3200" b="1" dirty="0" err="1">
                <a:solidFill>
                  <a:srgbClr val="FF0000"/>
                </a:solidFill>
              </a:rPr>
              <a:t>sở</a:t>
            </a:r>
            <a:r>
              <a:rPr lang="en-US" sz="3200" b="1" dirty="0">
                <a:solidFill>
                  <a:srgbClr val="FF0000"/>
                </a:solidFill>
              </a:rPr>
              <a:t> </a:t>
            </a:r>
            <a:r>
              <a:rPr lang="en-US" sz="3200" b="1" dirty="0" err="1">
                <a:solidFill>
                  <a:srgbClr val="FF0000"/>
                </a:solidFill>
              </a:rPr>
              <a:t>lý</a:t>
            </a:r>
            <a:r>
              <a:rPr lang="en-US" sz="3200" b="1" dirty="0">
                <a:solidFill>
                  <a:srgbClr val="FF0000"/>
                </a:solidFill>
              </a:rPr>
              <a:t> </a:t>
            </a:r>
            <a:r>
              <a:rPr lang="en-US" sz="3200" b="1" dirty="0" err="1">
                <a:solidFill>
                  <a:srgbClr val="FF0000"/>
                </a:solidFill>
              </a:rPr>
              <a:t>thuyết</a:t>
            </a:r>
            <a:endParaRPr lang="en-US" sz="3200" b="1" dirty="0">
              <a:solidFill>
                <a:srgbClr val="FF0000"/>
              </a:solidFill>
            </a:endParaRPr>
          </a:p>
        </p:txBody>
      </p:sp>
      <p:sp>
        <p:nvSpPr>
          <p:cNvPr id="4" name="Slide Number Placeholder 3">
            <a:extLst>
              <a:ext uri="{FF2B5EF4-FFF2-40B4-BE49-F238E27FC236}">
                <a16:creationId xmlns:a16="http://schemas.microsoft.com/office/drawing/2014/main" id="{BEEBCE0D-1BA4-35BC-9A45-D5F166CF9AF1}"/>
              </a:ext>
            </a:extLst>
          </p:cNvPr>
          <p:cNvSpPr>
            <a:spLocks noGrp="1"/>
          </p:cNvSpPr>
          <p:nvPr>
            <p:ph type="sldNum" sz="quarter" idx="12"/>
          </p:nvPr>
        </p:nvSpPr>
        <p:spPr/>
        <p:txBody>
          <a:bodyPr/>
          <a:lstStyle/>
          <a:p>
            <a:fld id="{B487F271-60DF-4592-BB7F-B45BB4441AA9}" type="slidenum">
              <a:rPr lang="en-US" smtClean="0"/>
              <a:pPr/>
              <a:t>29</a:t>
            </a:fld>
            <a:endParaRPr lang="en-US" dirty="0"/>
          </a:p>
        </p:txBody>
      </p:sp>
      <p:sp>
        <p:nvSpPr>
          <p:cNvPr id="5" name="Rectangle 4">
            <a:extLst>
              <a:ext uri="{FF2B5EF4-FFF2-40B4-BE49-F238E27FC236}">
                <a16:creationId xmlns:a16="http://schemas.microsoft.com/office/drawing/2014/main" id="{AFC14082-262E-7375-63E3-0945C0ABB130}"/>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CA00057-D1F2-8D71-D3D0-9C8DD143B822}"/>
              </a:ext>
            </a:extLst>
          </p:cNvPr>
          <p:cNvSpPr txBox="1">
            <a:spLocks/>
          </p:cNvSpPr>
          <p:nvPr/>
        </p:nvSpPr>
        <p:spPr>
          <a:xfrm>
            <a:off x="707927" y="1034334"/>
            <a:ext cx="8056576"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800" dirty="0" err="1">
                <a:solidFill>
                  <a:schemeClr val="tx1"/>
                </a:solidFill>
              </a:rPr>
              <a:t>Các</a:t>
            </a:r>
            <a:r>
              <a:rPr lang="en-US" sz="2800" dirty="0">
                <a:solidFill>
                  <a:schemeClr val="tx1"/>
                </a:solidFill>
              </a:rPr>
              <a:t> </a:t>
            </a:r>
            <a:r>
              <a:rPr lang="en-US" sz="2800" dirty="0" err="1">
                <a:solidFill>
                  <a:schemeClr val="tx1"/>
                </a:solidFill>
              </a:rPr>
              <a:t>công</a:t>
            </a:r>
            <a:r>
              <a:rPr lang="en-US" sz="2800" dirty="0">
                <a:solidFill>
                  <a:schemeClr val="tx1"/>
                </a:solidFill>
              </a:rPr>
              <a:t> </a:t>
            </a:r>
            <a:r>
              <a:rPr lang="en-US" sz="2800" dirty="0" err="1">
                <a:solidFill>
                  <a:schemeClr val="tx1"/>
                </a:solidFill>
              </a:rPr>
              <a:t>cụ</a:t>
            </a:r>
            <a:r>
              <a:rPr lang="en-US" sz="2800" dirty="0">
                <a:solidFill>
                  <a:schemeClr val="tx1"/>
                </a:solidFill>
              </a:rPr>
              <a:t> </a:t>
            </a:r>
            <a:r>
              <a:rPr lang="en-US" sz="2800" dirty="0" err="1">
                <a:solidFill>
                  <a:schemeClr val="tx1"/>
                </a:solidFill>
              </a:rPr>
              <a:t>phát</a:t>
            </a:r>
            <a:r>
              <a:rPr lang="en-US" sz="2800" dirty="0">
                <a:solidFill>
                  <a:schemeClr val="tx1"/>
                </a:solidFill>
              </a:rPr>
              <a:t> </a:t>
            </a:r>
            <a:r>
              <a:rPr lang="en-US" sz="2800" dirty="0" err="1">
                <a:solidFill>
                  <a:schemeClr val="tx1"/>
                </a:solidFill>
              </a:rPr>
              <a:t>hiện</a:t>
            </a:r>
            <a:r>
              <a:rPr lang="en-US" sz="2800" dirty="0">
                <a:solidFill>
                  <a:schemeClr val="tx1"/>
                </a:solidFill>
              </a:rPr>
              <a:t> </a:t>
            </a:r>
            <a:r>
              <a:rPr lang="en-US" sz="2800" dirty="0" err="1">
                <a:solidFill>
                  <a:schemeClr val="tx1"/>
                </a:solidFill>
              </a:rPr>
              <a:t>và</a:t>
            </a:r>
            <a:r>
              <a:rPr lang="en-US" sz="2800" dirty="0">
                <a:solidFill>
                  <a:schemeClr val="tx1"/>
                </a:solidFill>
              </a:rPr>
              <a:t> </a:t>
            </a:r>
            <a:r>
              <a:rPr lang="en-US" sz="2800" dirty="0" err="1">
                <a:solidFill>
                  <a:schemeClr val="tx1"/>
                </a:solidFill>
              </a:rPr>
              <a:t>giải</a:t>
            </a:r>
            <a:r>
              <a:rPr lang="en-US" sz="2800" dirty="0">
                <a:solidFill>
                  <a:schemeClr val="tx1"/>
                </a:solidFill>
              </a:rPr>
              <a:t> </a:t>
            </a:r>
            <a:r>
              <a:rPr lang="en-US" sz="2800" dirty="0" err="1">
                <a:solidFill>
                  <a:schemeClr val="tx1"/>
                </a:solidFill>
              </a:rPr>
              <a:t>nén</a:t>
            </a:r>
            <a:endParaRPr lang="en-US" sz="2800" dirty="0">
              <a:solidFill>
                <a:schemeClr val="tx1"/>
              </a:solidFill>
            </a:endParaRPr>
          </a:p>
        </p:txBody>
      </p:sp>
      <p:sp>
        <p:nvSpPr>
          <p:cNvPr id="7" name="TextBox 6">
            <a:extLst>
              <a:ext uri="{FF2B5EF4-FFF2-40B4-BE49-F238E27FC236}">
                <a16:creationId xmlns:a16="http://schemas.microsoft.com/office/drawing/2014/main" id="{B5F09203-895E-70C1-F748-D8A73FD07FED}"/>
              </a:ext>
            </a:extLst>
          </p:cNvPr>
          <p:cNvSpPr txBox="1"/>
          <p:nvPr/>
        </p:nvSpPr>
        <p:spPr>
          <a:xfrm>
            <a:off x="432347" y="3632749"/>
            <a:ext cx="8507905" cy="1477328"/>
          </a:xfrm>
          <a:prstGeom prst="rect">
            <a:avLst/>
          </a:prstGeom>
          <a:noFill/>
        </p:spPr>
        <p:txBody>
          <a:bodyPr wrap="square">
            <a:spAutoFit/>
          </a:bodyPr>
          <a:lstStyle/>
          <a:p>
            <a:pPr marL="285750" indent="-285750" algn="just">
              <a:buFont typeface="Arial" panose="020B0604020202020204" pitchFamily="34" charset="0"/>
              <a:buChar char="•"/>
            </a:pPr>
            <a:r>
              <a:rPr lang="en-US" sz="1800" dirty="0">
                <a:effectLst/>
                <a:latin typeface="Arial" panose="020B0604020202020204" pitchFamily="34" charset="0"/>
                <a:ea typeface="Calibri" panose="020F0502020204030204" pitchFamily="34" charset="0"/>
                <a:cs typeface="Arial" panose="020B0604020202020204" pitchFamily="34" charset="0"/>
              </a:rPr>
              <a:t>Detect It Easy (</a:t>
            </a:r>
            <a:r>
              <a:rPr lang="en-US" sz="1800" dirty="0" err="1">
                <a:effectLst/>
                <a:latin typeface="Arial" panose="020B0604020202020204" pitchFamily="34" charset="0"/>
                <a:ea typeface="Calibri" panose="020F0502020204030204" pitchFamily="34" charset="0"/>
                <a:cs typeface="Arial" panose="020B0604020202020204" pitchFamily="34" charset="0"/>
              </a:rPr>
              <a:t>DiE</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là</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một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công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cụ</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mạnh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mẽ</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dùng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để</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nhận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diện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loại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tệp</a:t>
            </a:r>
            <a:r>
              <a:rPr lang="en-US" sz="1800" dirty="0">
                <a:effectLst/>
                <a:latin typeface="Arial" panose="020B0604020202020204" pitchFamily="34" charset="0"/>
                <a:ea typeface="Calibri" panose="020F0502020204030204" pitchFamily="34" charset="0"/>
                <a:cs typeface="Arial" panose="020B0604020202020204" pitchFamily="34" charset="0"/>
              </a:rPr>
              <a:t> tin.</a:t>
            </a:r>
          </a:p>
          <a:p>
            <a:pPr marL="285750" indent="-285750" algn="just">
              <a:buFont typeface="Arial" panose="020B0604020202020204" pitchFamily="34" charset="0"/>
              <a:buChar char="•"/>
            </a:pPr>
            <a:r>
              <a:rPr lang="en-US" sz="1800" dirty="0" err="1">
                <a:effectLst/>
                <a:latin typeface="Arial" panose="020B0604020202020204" pitchFamily="34" charset="0"/>
                <a:ea typeface="Calibri" panose="020F0502020204030204" pitchFamily="34" charset="0"/>
                <a:cs typeface="Arial" panose="020B0604020202020204" pitchFamily="34" charset="0"/>
              </a:rPr>
              <a:t>DiE</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hỗ</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trợ</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cả</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phân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tích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dựa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trên</a:t>
            </a:r>
            <a:r>
              <a:rPr lang="en-US" sz="1800" dirty="0">
                <a:effectLst/>
                <a:latin typeface="Arial" panose="020B0604020202020204" pitchFamily="34" charset="0"/>
                <a:ea typeface="Calibri" panose="020F0502020204030204" pitchFamily="34" charset="0"/>
                <a:cs typeface="Arial" panose="020B0604020202020204" pitchFamily="34" charset="0"/>
              </a:rPr>
              <a:t> signature </a:t>
            </a:r>
            <a:r>
              <a:rPr lang="en-US" sz="1800" dirty="0" err="1">
                <a:effectLst/>
                <a:latin typeface="Arial" panose="020B0604020202020204" pitchFamily="34" charset="0"/>
                <a:ea typeface="Calibri" panose="020F0502020204030204" pitchFamily="34" charset="0"/>
                <a:cs typeface="Arial" panose="020B0604020202020204" pitchFamily="34" charset="0"/>
              </a:rPr>
              <a:t>và</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phân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tích</a:t>
            </a:r>
            <a:r>
              <a:rPr lang="en-US" sz="1800" dirty="0">
                <a:effectLst/>
                <a:latin typeface="Arial" panose="020B0604020202020204" pitchFamily="34" charset="0"/>
                <a:ea typeface="Calibri" panose="020F0502020204030204" pitchFamily="34" charset="0"/>
                <a:cs typeface="Arial" panose="020B0604020202020204" pitchFamily="34" charset="0"/>
              </a:rPr>
              <a:t> heuristic, </a:t>
            </a:r>
            <a:r>
              <a:rPr lang="en-US" sz="1800" dirty="0" err="1">
                <a:effectLst/>
                <a:latin typeface="Arial" panose="020B0604020202020204" pitchFamily="34" charset="0"/>
                <a:ea typeface="Calibri" panose="020F0502020204030204" pitchFamily="34" charset="0"/>
                <a:cs typeface="Arial" panose="020B0604020202020204" pitchFamily="34" charset="0"/>
              </a:rPr>
              <a:t>giúp</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kiểm</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tệp</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hiệu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quả</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trên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nhiều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nền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tảng</a:t>
            </a:r>
            <a:r>
              <a:rPr lang="en-US" sz="1800" dirty="0">
                <a:effectLst/>
                <a:latin typeface="Arial" panose="020B0604020202020204" pitchFamily="34" charset="0"/>
                <a:ea typeface="Calibri" panose="020F0502020204030204" pitchFamily="34" charset="0"/>
                <a:cs typeface="Arial" panose="020B0604020202020204" pitchFamily="34" charset="0"/>
              </a:rPr>
              <a:t>, bao </a:t>
            </a:r>
            <a:r>
              <a:rPr lang="en-US" sz="1800" dirty="0" err="1">
                <a:effectLst/>
                <a:latin typeface="Arial" panose="020B0604020202020204" pitchFamily="34" charset="0"/>
                <a:ea typeface="Calibri" panose="020F0502020204030204" pitchFamily="34" charset="0"/>
                <a:cs typeface="Arial" panose="020B0604020202020204" pitchFamily="34" charset="0"/>
              </a:rPr>
              <a:t>gồm</a:t>
            </a:r>
            <a:r>
              <a:rPr lang="en-US" sz="1800" dirty="0">
                <a:effectLst/>
                <a:latin typeface="Arial" panose="020B0604020202020204" pitchFamily="34" charset="0"/>
                <a:ea typeface="Calibri" panose="020F0502020204030204" pitchFamily="34" charset="0"/>
                <a:cs typeface="Arial" panose="020B0604020202020204" pitchFamily="34" charset="0"/>
              </a:rPr>
              <a:t> Windows, Linux </a:t>
            </a:r>
            <a:r>
              <a:rPr lang="en-US" sz="1800" dirty="0" err="1">
                <a:effectLst/>
                <a:latin typeface="Arial" panose="020B0604020202020204" pitchFamily="34" charset="0"/>
                <a:ea typeface="Calibri" panose="020F0502020204030204" pitchFamily="34" charset="0"/>
                <a:cs typeface="Arial" panose="020B0604020202020204" pitchFamily="34" charset="0"/>
              </a:rPr>
              <a:t>và</a:t>
            </a:r>
            <a:r>
              <a:rPr lang="en-US" sz="1800" dirty="0">
                <a:effectLst/>
                <a:latin typeface="Arial" panose="020B0604020202020204" pitchFamily="34" charset="0"/>
                <a:ea typeface="Calibri" panose="020F0502020204030204" pitchFamily="34" charset="0"/>
                <a:cs typeface="Arial" panose="020B0604020202020204" pitchFamily="34" charset="0"/>
              </a:rPr>
              <a:t> MacOS. </a:t>
            </a:r>
          </a:p>
          <a:p>
            <a:pPr marL="285750" indent="-285750" algn="just">
              <a:buFont typeface="Arial" panose="020B0604020202020204" pitchFamily="34" charset="0"/>
              <a:buChar char="•"/>
            </a:pPr>
            <a:r>
              <a:rPr lang="en-US" sz="1800" dirty="0" err="1">
                <a:effectLst/>
                <a:latin typeface="Arial" panose="020B0604020202020204" pitchFamily="34" charset="0"/>
                <a:ea typeface="Calibri" panose="020F0502020204030204" pitchFamily="34" charset="0"/>
                <a:cs typeface="Arial" panose="020B0604020202020204" pitchFamily="34" charset="0"/>
              </a:rPr>
              <a:t>Kiến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trúc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phát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hiện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linh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hoạt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khiến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DiE</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trở</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thành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một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trong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những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công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cụ</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năng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nhất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trong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lĩnh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vực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này</a:t>
            </a:r>
            <a:endParaRPr lang="en-US"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10" name="Title 1">
            <a:extLst>
              <a:ext uri="{FF2B5EF4-FFF2-40B4-BE49-F238E27FC236}">
                <a16:creationId xmlns:a16="http://schemas.microsoft.com/office/drawing/2014/main" id="{E7857CD6-0883-E58B-1CE6-39A2BB8BE4ED}"/>
              </a:ext>
            </a:extLst>
          </p:cNvPr>
          <p:cNvSpPr txBox="1">
            <a:spLocks/>
          </p:cNvSpPr>
          <p:nvPr/>
        </p:nvSpPr>
        <p:spPr>
          <a:xfrm>
            <a:off x="3667927" y="1568910"/>
            <a:ext cx="2136576" cy="635474"/>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a:solidFill>
                  <a:schemeClr val="tx1"/>
                </a:solidFill>
              </a:rPr>
              <a:t>Detect It Easy</a:t>
            </a:r>
          </a:p>
        </p:txBody>
      </p:sp>
      <p:pic>
        <p:nvPicPr>
          <p:cNvPr id="8" name="Picture 7" descr="A screenshot of a computer&#10;&#10;Description automatically generated">
            <a:extLst>
              <a:ext uri="{FF2B5EF4-FFF2-40B4-BE49-F238E27FC236}">
                <a16:creationId xmlns:a16="http://schemas.microsoft.com/office/drawing/2014/main" id="{626FABB0-DC57-4ECE-FEA8-7F6ECF2EA00B}"/>
              </a:ext>
            </a:extLst>
          </p:cNvPr>
          <p:cNvPicPr>
            <a:picLocks noChangeAspect="1"/>
          </p:cNvPicPr>
          <p:nvPr/>
        </p:nvPicPr>
        <p:blipFill>
          <a:blip r:embed="rId3"/>
          <a:stretch>
            <a:fillRect/>
          </a:stretch>
        </p:blipFill>
        <p:spPr>
          <a:xfrm>
            <a:off x="2343150" y="2228850"/>
            <a:ext cx="4457700" cy="1200150"/>
          </a:xfrm>
          <a:prstGeom prst="rect">
            <a:avLst/>
          </a:prstGeom>
        </p:spPr>
      </p:pic>
    </p:spTree>
    <p:extLst>
      <p:ext uri="{BB962C8B-B14F-4D97-AF65-F5344CB8AC3E}">
        <p14:creationId xmlns:p14="http://schemas.microsoft.com/office/powerpoint/2010/main" val="1507321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3F0E4-A39E-4FBD-A3DB-A06BECA6D659}"/>
              </a:ext>
            </a:extLst>
          </p:cNvPr>
          <p:cNvSpPr>
            <a:spLocks noGrp="1"/>
          </p:cNvSpPr>
          <p:nvPr>
            <p:ph type="title"/>
          </p:nvPr>
        </p:nvSpPr>
        <p:spPr/>
        <p:txBody>
          <a:bodyPr>
            <a:normAutofit fontScale="90000"/>
          </a:bodyPr>
          <a:lstStyle/>
          <a:p>
            <a:r>
              <a:rPr lang="vi-VN" sz="3200" b="1" dirty="0">
                <a:solidFill>
                  <a:srgbClr val="FF0000"/>
                </a:solidFill>
              </a:rPr>
              <a:t>Phần I: </a:t>
            </a:r>
            <a:r>
              <a:rPr lang="en-US" sz="3200" b="1" dirty="0" err="1">
                <a:solidFill>
                  <a:srgbClr val="FF0000"/>
                </a:solidFill>
              </a:rPr>
              <a:t>Giới</a:t>
            </a:r>
            <a:r>
              <a:rPr lang="en-US" sz="3200" b="1" dirty="0">
                <a:solidFill>
                  <a:srgbClr val="FF0000"/>
                </a:solidFill>
              </a:rPr>
              <a:t> </a:t>
            </a:r>
            <a:r>
              <a:rPr lang="en-US" sz="3200" b="1" dirty="0" err="1">
                <a:solidFill>
                  <a:srgbClr val="FF0000"/>
                </a:solidFill>
              </a:rPr>
              <a:t>thiệu</a:t>
            </a:r>
            <a:r>
              <a:rPr lang="en-US" sz="3200" b="1" dirty="0">
                <a:solidFill>
                  <a:srgbClr val="FF0000"/>
                </a:solidFill>
              </a:rPr>
              <a:t> </a:t>
            </a:r>
            <a:r>
              <a:rPr lang="en-US" sz="3200" b="1" dirty="0" err="1">
                <a:solidFill>
                  <a:srgbClr val="FF0000"/>
                </a:solidFill>
              </a:rPr>
              <a:t>vấn</a:t>
            </a:r>
            <a:r>
              <a:rPr lang="en-US" sz="3200" b="1" dirty="0">
                <a:solidFill>
                  <a:srgbClr val="FF0000"/>
                </a:solidFill>
              </a:rPr>
              <a:t> </a:t>
            </a:r>
            <a:r>
              <a:rPr lang="en-US" sz="3200" b="1" dirty="0" err="1">
                <a:solidFill>
                  <a:srgbClr val="FF0000"/>
                </a:solidFill>
              </a:rPr>
              <a:t>đề</a:t>
            </a:r>
            <a:endParaRPr lang="en-US" dirty="0"/>
          </a:p>
        </p:txBody>
      </p:sp>
      <p:sp>
        <p:nvSpPr>
          <p:cNvPr id="3" name="Content Placeholder 2">
            <a:extLst>
              <a:ext uri="{FF2B5EF4-FFF2-40B4-BE49-F238E27FC236}">
                <a16:creationId xmlns:a16="http://schemas.microsoft.com/office/drawing/2014/main" id="{F7F20B2A-785F-41B4-A36C-5305D857EDB5}"/>
              </a:ext>
            </a:extLst>
          </p:cNvPr>
          <p:cNvSpPr>
            <a:spLocks noGrp="1"/>
          </p:cNvSpPr>
          <p:nvPr>
            <p:ph idx="1"/>
          </p:nvPr>
        </p:nvSpPr>
        <p:spPr/>
        <p:txBody>
          <a:bodyPr>
            <a:normAutofit/>
          </a:bodyPr>
          <a:lstStyle/>
          <a:p>
            <a:pPr algn="just">
              <a:lnSpc>
                <a:spcPct val="100000"/>
              </a:lnSpc>
            </a:pPr>
            <a:r>
              <a:rPr lang="en-US" sz="2000" dirty="0" err="1">
                <a:effectLst/>
                <a:ea typeface="Calibri" panose="020F0502020204030204" pitchFamily="34" charset="0"/>
              </a:rPr>
              <a:t>Hiện</a:t>
            </a:r>
            <a:r>
              <a:rPr lang="en-US" sz="2000" dirty="0">
                <a:effectLst/>
                <a:ea typeface="Calibri" panose="020F0502020204030204" pitchFamily="34" charset="0"/>
              </a:rPr>
              <a:t> nay, </a:t>
            </a:r>
            <a:r>
              <a:rPr lang="en-US" sz="2000" dirty="0" err="1">
                <a:effectLst/>
                <a:ea typeface="Calibri" panose="020F0502020204030204" pitchFamily="34" charset="0"/>
              </a:rPr>
              <a:t>vấn</a:t>
            </a:r>
            <a:r>
              <a:rPr lang="en-US" sz="2000" dirty="0">
                <a:effectLst/>
                <a:ea typeface="Calibri" panose="020F0502020204030204" pitchFamily="34" charset="0"/>
              </a:rPr>
              <a:t> </a:t>
            </a:r>
            <a:r>
              <a:rPr lang="en-US" sz="2000" dirty="0" err="1">
                <a:effectLst/>
                <a:ea typeface="Calibri" panose="020F0502020204030204" pitchFamily="34" charset="0"/>
              </a:rPr>
              <a:t>nạn</a:t>
            </a:r>
            <a:r>
              <a:rPr lang="en-US" sz="2000" dirty="0">
                <a:effectLst/>
                <a:ea typeface="Calibri" panose="020F0502020204030204" pitchFamily="34" charset="0"/>
              </a:rPr>
              <a:t> an </a:t>
            </a:r>
            <a:r>
              <a:rPr lang="en-US" sz="2000" dirty="0" err="1">
                <a:effectLst/>
                <a:ea typeface="Calibri" panose="020F0502020204030204" pitchFamily="34" charset="0"/>
              </a:rPr>
              <a:t>toàn</a:t>
            </a:r>
            <a:r>
              <a:rPr lang="en-US" sz="2000" dirty="0">
                <a:effectLst/>
                <a:ea typeface="Calibri" panose="020F0502020204030204" pitchFamily="34" charset="0"/>
              </a:rPr>
              <a:t> </a:t>
            </a:r>
            <a:r>
              <a:rPr lang="en-US" sz="2000" dirty="0" err="1">
                <a:effectLst/>
                <a:ea typeface="Calibri" panose="020F0502020204030204" pitchFamily="34" charset="0"/>
              </a:rPr>
              <a:t>thông</a:t>
            </a:r>
            <a:r>
              <a:rPr lang="en-US" sz="2000" dirty="0">
                <a:effectLst/>
                <a:ea typeface="Calibri" panose="020F0502020204030204" pitchFamily="34" charset="0"/>
              </a:rPr>
              <a:t> tin </a:t>
            </a:r>
            <a:r>
              <a:rPr lang="en-US" sz="2000" dirty="0" err="1">
                <a:effectLst/>
                <a:ea typeface="Calibri" panose="020F0502020204030204" pitchFamily="34" charset="0"/>
              </a:rPr>
              <a:t>ngày</a:t>
            </a:r>
            <a:r>
              <a:rPr lang="en-US" sz="2000" dirty="0">
                <a:effectLst/>
                <a:ea typeface="Calibri" panose="020F0502020204030204" pitchFamily="34" charset="0"/>
              </a:rPr>
              <a:t> </a:t>
            </a:r>
            <a:r>
              <a:rPr lang="en-US" sz="2000" dirty="0" err="1">
                <a:effectLst/>
                <a:ea typeface="Calibri" panose="020F0502020204030204" pitchFamily="34" charset="0"/>
              </a:rPr>
              <a:t>càng</a:t>
            </a:r>
            <a:r>
              <a:rPr lang="en-US" sz="2000" dirty="0">
                <a:effectLst/>
                <a:ea typeface="Calibri" panose="020F0502020204030204" pitchFamily="34" charset="0"/>
              </a:rPr>
              <a:t> </a:t>
            </a:r>
            <a:r>
              <a:rPr lang="en-US" sz="2000" dirty="0" err="1">
                <a:effectLst/>
                <a:ea typeface="Calibri" panose="020F0502020204030204" pitchFamily="34" charset="0"/>
              </a:rPr>
              <a:t>nghiêm</a:t>
            </a:r>
            <a:r>
              <a:rPr lang="en-US" sz="2000" dirty="0">
                <a:effectLst/>
                <a:ea typeface="Calibri" panose="020F0502020204030204" pitchFamily="34" charset="0"/>
              </a:rPr>
              <a:t> </a:t>
            </a:r>
            <a:r>
              <a:rPr lang="en-US" sz="2000" dirty="0" err="1">
                <a:effectLst/>
                <a:ea typeface="Calibri" panose="020F0502020204030204" pitchFamily="34" charset="0"/>
              </a:rPr>
              <a:t>trọng</a:t>
            </a:r>
            <a:r>
              <a:rPr lang="en-US" sz="2000" dirty="0">
                <a:effectLst/>
                <a:ea typeface="Calibri" panose="020F0502020204030204" pitchFamily="34" charset="0"/>
              </a:rPr>
              <a:t> </a:t>
            </a:r>
            <a:r>
              <a:rPr lang="en-US" sz="2000" dirty="0" err="1">
                <a:effectLst/>
                <a:ea typeface="Calibri" panose="020F0502020204030204" pitchFamily="34" charset="0"/>
              </a:rPr>
              <a:t>khi</a:t>
            </a:r>
            <a:r>
              <a:rPr lang="en-US" sz="2000" dirty="0">
                <a:effectLst/>
                <a:ea typeface="Calibri" panose="020F0502020204030204" pitchFamily="34" charset="0"/>
              </a:rPr>
              <a:t> </a:t>
            </a:r>
            <a:r>
              <a:rPr lang="en-US" sz="2000" dirty="0" err="1">
                <a:effectLst/>
                <a:ea typeface="Calibri" panose="020F0502020204030204" pitchFamily="34" charset="0"/>
              </a:rPr>
              <a:t>các</a:t>
            </a:r>
            <a:r>
              <a:rPr lang="en-US" sz="2000" dirty="0">
                <a:effectLst/>
                <a:ea typeface="Calibri" panose="020F0502020204030204" pitchFamily="34" charset="0"/>
              </a:rPr>
              <a:t> </a:t>
            </a:r>
            <a:r>
              <a:rPr lang="en-US" sz="2000" dirty="0" err="1">
                <a:effectLst/>
                <a:ea typeface="Calibri" panose="020F0502020204030204" pitchFamily="34" charset="0"/>
              </a:rPr>
              <a:t>loại</a:t>
            </a:r>
            <a:r>
              <a:rPr lang="en-US" sz="2000" dirty="0">
                <a:effectLst/>
                <a:ea typeface="Calibri" panose="020F0502020204030204" pitchFamily="34" charset="0"/>
              </a:rPr>
              <a:t> </a:t>
            </a:r>
            <a:r>
              <a:rPr lang="en-US" sz="2000" dirty="0" err="1">
                <a:effectLst/>
                <a:ea typeface="Calibri" panose="020F0502020204030204" pitchFamily="34" charset="0"/>
              </a:rPr>
              <a:t>mã</a:t>
            </a:r>
            <a:r>
              <a:rPr lang="en-US" sz="2000" dirty="0">
                <a:effectLst/>
                <a:ea typeface="Calibri" panose="020F0502020204030204" pitchFamily="34" charset="0"/>
              </a:rPr>
              <a:t> </a:t>
            </a:r>
            <a:r>
              <a:rPr lang="en-US" sz="2000" dirty="0" err="1">
                <a:effectLst/>
                <a:ea typeface="Calibri" panose="020F0502020204030204" pitchFamily="34" charset="0"/>
              </a:rPr>
              <a:t>độc</a:t>
            </a:r>
            <a:r>
              <a:rPr lang="en-US" sz="2000" dirty="0">
                <a:effectLst/>
                <a:ea typeface="Calibri" panose="020F0502020204030204" pitchFamily="34" charset="0"/>
              </a:rPr>
              <a:t> </a:t>
            </a:r>
            <a:r>
              <a:rPr lang="en-US" sz="2000" dirty="0" err="1">
                <a:effectLst/>
                <a:ea typeface="Calibri" panose="020F0502020204030204" pitchFamily="34" charset="0"/>
              </a:rPr>
              <a:t>và</a:t>
            </a:r>
            <a:r>
              <a:rPr lang="en-US" sz="2000" dirty="0">
                <a:effectLst/>
                <a:ea typeface="Calibri" panose="020F0502020204030204" pitchFamily="34" charset="0"/>
              </a:rPr>
              <a:t> </a:t>
            </a:r>
            <a:r>
              <a:rPr lang="en-US" sz="2000" dirty="0" err="1">
                <a:effectLst/>
                <a:ea typeface="Calibri" panose="020F0502020204030204" pitchFamily="34" charset="0"/>
              </a:rPr>
              <a:t>phần</a:t>
            </a:r>
            <a:r>
              <a:rPr lang="en-US" sz="2000" dirty="0">
                <a:effectLst/>
                <a:ea typeface="Calibri" panose="020F0502020204030204" pitchFamily="34" charset="0"/>
              </a:rPr>
              <a:t> </a:t>
            </a:r>
            <a:r>
              <a:rPr lang="en-US" sz="2000" dirty="0" err="1">
                <a:effectLst/>
                <a:ea typeface="Calibri" panose="020F0502020204030204" pitchFamily="34" charset="0"/>
              </a:rPr>
              <a:t>mềm</a:t>
            </a:r>
            <a:r>
              <a:rPr lang="en-US" sz="2000" dirty="0">
                <a:effectLst/>
                <a:ea typeface="Calibri" panose="020F0502020204030204" pitchFamily="34" charset="0"/>
              </a:rPr>
              <a:t> </a:t>
            </a:r>
            <a:r>
              <a:rPr lang="en-US" sz="2000" dirty="0" err="1">
                <a:effectLst/>
                <a:ea typeface="Calibri" panose="020F0502020204030204" pitchFamily="34" charset="0"/>
              </a:rPr>
              <a:t>độc</a:t>
            </a:r>
            <a:r>
              <a:rPr lang="en-US" sz="2000" dirty="0">
                <a:effectLst/>
                <a:ea typeface="Calibri" panose="020F0502020204030204" pitchFamily="34" charset="0"/>
              </a:rPr>
              <a:t> </a:t>
            </a:r>
            <a:r>
              <a:rPr lang="en-US" sz="2000" dirty="0" err="1">
                <a:effectLst/>
                <a:ea typeface="Calibri" panose="020F0502020204030204" pitchFamily="34" charset="0"/>
              </a:rPr>
              <a:t>hại</a:t>
            </a:r>
            <a:r>
              <a:rPr lang="en-US" sz="2000" dirty="0">
                <a:effectLst/>
                <a:ea typeface="Calibri" panose="020F0502020204030204" pitchFamily="34" charset="0"/>
              </a:rPr>
              <a:t> </a:t>
            </a:r>
            <a:r>
              <a:rPr lang="en-US" sz="2000" dirty="0" err="1">
                <a:effectLst/>
                <a:ea typeface="Calibri" panose="020F0502020204030204" pitchFamily="34" charset="0"/>
              </a:rPr>
              <a:t>liên</a:t>
            </a:r>
            <a:r>
              <a:rPr lang="en-US" sz="2000" dirty="0">
                <a:effectLst/>
                <a:ea typeface="Calibri" panose="020F0502020204030204" pitchFamily="34" charset="0"/>
              </a:rPr>
              <a:t> </a:t>
            </a:r>
            <a:r>
              <a:rPr lang="en-US" sz="2000" dirty="0" err="1">
                <a:effectLst/>
                <a:ea typeface="Calibri" panose="020F0502020204030204" pitchFamily="34" charset="0"/>
              </a:rPr>
              <a:t>tục</a:t>
            </a:r>
            <a:r>
              <a:rPr lang="en-US" sz="2000" dirty="0">
                <a:effectLst/>
                <a:ea typeface="Calibri" panose="020F0502020204030204" pitchFamily="34" charset="0"/>
              </a:rPr>
              <a:t> </a:t>
            </a:r>
            <a:r>
              <a:rPr lang="en-US" sz="2000" dirty="0" err="1">
                <a:effectLst/>
                <a:ea typeface="Calibri" panose="020F0502020204030204" pitchFamily="34" charset="0"/>
              </a:rPr>
              <a:t>được</a:t>
            </a:r>
            <a:r>
              <a:rPr lang="en-US" sz="2000" dirty="0">
                <a:effectLst/>
                <a:ea typeface="Calibri" panose="020F0502020204030204" pitchFamily="34" charset="0"/>
              </a:rPr>
              <a:t> </a:t>
            </a:r>
            <a:r>
              <a:rPr lang="en-US" sz="2000" dirty="0" err="1">
                <a:effectLst/>
                <a:ea typeface="Calibri" panose="020F0502020204030204" pitchFamily="34" charset="0"/>
              </a:rPr>
              <a:t>phát</a:t>
            </a:r>
            <a:r>
              <a:rPr lang="en-US" sz="2000" dirty="0">
                <a:effectLst/>
                <a:ea typeface="Calibri" panose="020F0502020204030204" pitchFamily="34" charset="0"/>
              </a:rPr>
              <a:t> </a:t>
            </a:r>
            <a:r>
              <a:rPr lang="en-US" sz="2000" dirty="0" err="1">
                <a:effectLst/>
                <a:ea typeface="Calibri" panose="020F0502020204030204" pitchFamily="34" charset="0"/>
              </a:rPr>
              <a:t>triển</a:t>
            </a:r>
            <a:r>
              <a:rPr lang="en-US" sz="2000" dirty="0">
                <a:effectLst/>
                <a:ea typeface="Calibri" panose="020F0502020204030204" pitchFamily="34" charset="0"/>
              </a:rPr>
              <a:t> </a:t>
            </a:r>
            <a:r>
              <a:rPr lang="en-US" sz="2000" dirty="0" err="1">
                <a:effectLst/>
                <a:ea typeface="Calibri" panose="020F0502020204030204" pitchFamily="34" charset="0"/>
              </a:rPr>
              <a:t>với</a:t>
            </a:r>
            <a:r>
              <a:rPr lang="en-US" sz="2000" dirty="0">
                <a:effectLst/>
                <a:ea typeface="Calibri" panose="020F0502020204030204" pitchFamily="34" charset="0"/>
              </a:rPr>
              <a:t> </a:t>
            </a:r>
            <a:r>
              <a:rPr lang="en-US" sz="2000" dirty="0" err="1">
                <a:effectLst/>
                <a:ea typeface="Calibri" panose="020F0502020204030204" pitchFamily="34" charset="0"/>
              </a:rPr>
              <a:t>những</a:t>
            </a:r>
            <a:r>
              <a:rPr lang="en-US" sz="2000" dirty="0">
                <a:effectLst/>
                <a:ea typeface="Calibri" panose="020F0502020204030204" pitchFamily="34" charset="0"/>
              </a:rPr>
              <a:t> </a:t>
            </a:r>
            <a:r>
              <a:rPr lang="en-US" sz="2000" dirty="0" err="1">
                <a:effectLst/>
                <a:ea typeface="Calibri" panose="020F0502020204030204" pitchFamily="34" charset="0"/>
              </a:rPr>
              <a:t>kỹ</a:t>
            </a:r>
            <a:r>
              <a:rPr lang="en-US" sz="2000" dirty="0">
                <a:effectLst/>
                <a:ea typeface="Calibri" panose="020F0502020204030204" pitchFamily="34" charset="0"/>
              </a:rPr>
              <a:t> </a:t>
            </a:r>
            <a:r>
              <a:rPr lang="en-US" sz="2000" dirty="0" err="1">
                <a:effectLst/>
                <a:ea typeface="Calibri" panose="020F0502020204030204" pitchFamily="34" charset="0"/>
              </a:rPr>
              <a:t>thuật</a:t>
            </a:r>
            <a:r>
              <a:rPr lang="en-US" sz="2000" dirty="0">
                <a:effectLst/>
                <a:ea typeface="Calibri" panose="020F0502020204030204" pitchFamily="34" charset="0"/>
              </a:rPr>
              <a:t> </a:t>
            </a:r>
            <a:r>
              <a:rPr lang="en-US" sz="2000" dirty="0" err="1">
                <a:effectLst/>
                <a:ea typeface="Calibri" panose="020F0502020204030204" pitchFamily="34" charset="0"/>
              </a:rPr>
              <a:t>tinh</a:t>
            </a:r>
            <a:r>
              <a:rPr lang="en-US" sz="2000" dirty="0">
                <a:effectLst/>
                <a:ea typeface="Calibri" panose="020F0502020204030204" pitchFamily="34" charset="0"/>
              </a:rPr>
              <a:t> vi </a:t>
            </a:r>
            <a:r>
              <a:rPr lang="en-US" sz="2000" dirty="0" err="1">
                <a:effectLst/>
                <a:ea typeface="Calibri" panose="020F0502020204030204" pitchFamily="34" charset="0"/>
              </a:rPr>
              <a:t>nhằm</a:t>
            </a:r>
            <a:r>
              <a:rPr lang="en-US" sz="2000" dirty="0">
                <a:effectLst/>
                <a:ea typeface="Calibri" panose="020F0502020204030204" pitchFamily="34" charset="0"/>
              </a:rPr>
              <a:t> qua </a:t>
            </a:r>
            <a:r>
              <a:rPr lang="en-US" sz="2000" dirty="0" err="1">
                <a:effectLst/>
                <a:ea typeface="Calibri" panose="020F0502020204030204" pitchFamily="34" charset="0"/>
              </a:rPr>
              <a:t>mặt</a:t>
            </a:r>
            <a:r>
              <a:rPr lang="en-US" sz="2000" dirty="0">
                <a:effectLst/>
                <a:ea typeface="Calibri" panose="020F0502020204030204" pitchFamily="34" charset="0"/>
              </a:rPr>
              <a:t> </a:t>
            </a:r>
            <a:r>
              <a:rPr lang="en-US" sz="2000" dirty="0" err="1">
                <a:effectLst/>
                <a:ea typeface="Calibri" panose="020F0502020204030204" pitchFamily="34" charset="0"/>
              </a:rPr>
              <a:t>các</a:t>
            </a:r>
            <a:r>
              <a:rPr lang="en-US" sz="2000" dirty="0">
                <a:effectLst/>
                <a:ea typeface="Calibri" panose="020F0502020204030204" pitchFamily="34" charset="0"/>
              </a:rPr>
              <a:t> </a:t>
            </a:r>
            <a:r>
              <a:rPr lang="en-US" sz="2000" dirty="0" err="1">
                <a:effectLst/>
                <a:ea typeface="Calibri" panose="020F0502020204030204" pitchFamily="34" charset="0"/>
              </a:rPr>
              <a:t>hệ</a:t>
            </a:r>
            <a:r>
              <a:rPr lang="en-US" sz="2000" dirty="0">
                <a:effectLst/>
                <a:ea typeface="Calibri" panose="020F0502020204030204" pitchFamily="34" charset="0"/>
              </a:rPr>
              <a:t> </a:t>
            </a:r>
            <a:r>
              <a:rPr lang="en-US" sz="2000" dirty="0" err="1">
                <a:effectLst/>
                <a:ea typeface="Calibri" panose="020F0502020204030204" pitchFamily="34" charset="0"/>
              </a:rPr>
              <a:t>thống</a:t>
            </a:r>
            <a:r>
              <a:rPr lang="en-US" sz="2000" dirty="0">
                <a:effectLst/>
                <a:ea typeface="Calibri" panose="020F0502020204030204" pitchFamily="34" charset="0"/>
              </a:rPr>
              <a:t> </a:t>
            </a:r>
            <a:r>
              <a:rPr lang="en-US" sz="2000" dirty="0" err="1">
                <a:effectLst/>
                <a:ea typeface="Calibri" panose="020F0502020204030204" pitchFamily="34" charset="0"/>
              </a:rPr>
              <a:t>bảo</a:t>
            </a:r>
            <a:r>
              <a:rPr lang="en-US" sz="2000" dirty="0">
                <a:effectLst/>
                <a:ea typeface="Calibri" panose="020F0502020204030204" pitchFamily="34" charset="0"/>
              </a:rPr>
              <a:t> </a:t>
            </a:r>
            <a:r>
              <a:rPr lang="en-US" sz="2000" dirty="0" err="1">
                <a:effectLst/>
                <a:ea typeface="Calibri" panose="020F0502020204030204" pitchFamily="34" charset="0"/>
              </a:rPr>
              <a:t>mật</a:t>
            </a:r>
            <a:r>
              <a:rPr lang="en-US" sz="2000" dirty="0">
                <a:effectLst/>
                <a:ea typeface="Calibri" panose="020F0502020204030204" pitchFamily="34" charset="0"/>
              </a:rPr>
              <a:t>. </a:t>
            </a:r>
          </a:p>
          <a:p>
            <a:pPr algn="just">
              <a:lnSpc>
                <a:spcPct val="100000"/>
              </a:lnSpc>
            </a:pPr>
            <a:r>
              <a:rPr lang="en-US" sz="2000" dirty="0" err="1">
                <a:effectLst/>
                <a:ea typeface="Calibri" panose="020F0502020204030204" pitchFamily="34" charset="0"/>
              </a:rPr>
              <a:t>Những</a:t>
            </a:r>
            <a:r>
              <a:rPr lang="en-US" sz="2000" dirty="0">
                <a:effectLst/>
                <a:ea typeface="Calibri" panose="020F0502020204030204" pitchFamily="34" charset="0"/>
              </a:rPr>
              <a:t> </a:t>
            </a:r>
            <a:r>
              <a:rPr lang="en-US" sz="2000" dirty="0" err="1">
                <a:effectLst/>
                <a:ea typeface="Calibri" panose="020F0502020204030204" pitchFamily="34" charset="0"/>
              </a:rPr>
              <a:t>cuộc</a:t>
            </a:r>
            <a:r>
              <a:rPr lang="en-US" sz="2000" dirty="0">
                <a:effectLst/>
                <a:ea typeface="Calibri" panose="020F0502020204030204" pitchFamily="34" charset="0"/>
              </a:rPr>
              <a:t> </a:t>
            </a:r>
            <a:r>
              <a:rPr lang="en-US" sz="2000" dirty="0" err="1">
                <a:effectLst/>
                <a:ea typeface="Calibri" panose="020F0502020204030204" pitchFamily="34" charset="0"/>
              </a:rPr>
              <a:t>tấn</a:t>
            </a:r>
            <a:r>
              <a:rPr lang="en-US" sz="2000" dirty="0">
                <a:effectLst/>
                <a:ea typeface="Calibri" panose="020F0502020204030204" pitchFamily="34" charset="0"/>
              </a:rPr>
              <a:t> </a:t>
            </a:r>
            <a:r>
              <a:rPr lang="en-US" sz="2000" dirty="0" err="1">
                <a:effectLst/>
                <a:ea typeface="Calibri" panose="020F0502020204030204" pitchFamily="34" charset="0"/>
              </a:rPr>
              <a:t>công</a:t>
            </a:r>
            <a:r>
              <a:rPr lang="en-US" sz="2000" dirty="0">
                <a:effectLst/>
                <a:ea typeface="Calibri" panose="020F0502020204030204" pitchFamily="34" charset="0"/>
              </a:rPr>
              <a:t> </a:t>
            </a:r>
            <a:r>
              <a:rPr lang="en-US" sz="2000" dirty="0" err="1">
                <a:effectLst/>
                <a:ea typeface="Calibri" panose="020F0502020204030204" pitchFamily="34" charset="0"/>
              </a:rPr>
              <a:t>mạng</a:t>
            </a:r>
            <a:r>
              <a:rPr lang="en-US" sz="2000" dirty="0">
                <a:effectLst/>
                <a:ea typeface="Calibri" panose="020F0502020204030204" pitchFamily="34" charset="0"/>
              </a:rPr>
              <a:t> </a:t>
            </a:r>
            <a:r>
              <a:rPr lang="en-US" sz="2000" dirty="0" err="1">
                <a:effectLst/>
                <a:ea typeface="Calibri" panose="020F0502020204030204" pitchFamily="34" charset="0"/>
              </a:rPr>
              <a:t>không</a:t>
            </a:r>
            <a:r>
              <a:rPr lang="en-US" sz="2000" dirty="0">
                <a:effectLst/>
                <a:ea typeface="Calibri" panose="020F0502020204030204" pitchFamily="34" charset="0"/>
              </a:rPr>
              <a:t> </a:t>
            </a:r>
            <a:r>
              <a:rPr lang="en-US" sz="2000" dirty="0" err="1">
                <a:effectLst/>
                <a:ea typeface="Calibri" panose="020F0502020204030204" pitchFamily="34" charset="0"/>
              </a:rPr>
              <a:t>chỉ</a:t>
            </a:r>
            <a:r>
              <a:rPr lang="en-US" sz="2000" dirty="0">
                <a:effectLst/>
                <a:ea typeface="Calibri" panose="020F0502020204030204" pitchFamily="34" charset="0"/>
              </a:rPr>
              <a:t> </a:t>
            </a:r>
            <a:r>
              <a:rPr lang="en-US" sz="2000" dirty="0" err="1">
                <a:effectLst/>
                <a:ea typeface="Calibri" panose="020F0502020204030204" pitchFamily="34" charset="0"/>
              </a:rPr>
              <a:t>gây</a:t>
            </a:r>
            <a:r>
              <a:rPr lang="en-US" sz="2000" dirty="0">
                <a:effectLst/>
                <a:ea typeface="Calibri" panose="020F0502020204030204" pitchFamily="34" charset="0"/>
              </a:rPr>
              <a:t> </a:t>
            </a:r>
            <a:r>
              <a:rPr lang="en-US" sz="2000" dirty="0" err="1">
                <a:effectLst/>
                <a:ea typeface="Calibri" panose="020F0502020204030204" pitchFamily="34" charset="0"/>
              </a:rPr>
              <a:t>tổn</a:t>
            </a:r>
            <a:r>
              <a:rPr lang="en-US" sz="2000" dirty="0">
                <a:effectLst/>
                <a:ea typeface="Calibri" panose="020F0502020204030204" pitchFamily="34" charset="0"/>
              </a:rPr>
              <a:t> </a:t>
            </a:r>
            <a:r>
              <a:rPr lang="en-US" sz="2000" dirty="0" err="1">
                <a:effectLst/>
                <a:ea typeface="Calibri" panose="020F0502020204030204" pitchFamily="34" charset="0"/>
              </a:rPr>
              <a:t>hại</a:t>
            </a:r>
            <a:r>
              <a:rPr lang="en-US" sz="2000" dirty="0">
                <a:effectLst/>
                <a:ea typeface="Calibri" panose="020F0502020204030204" pitchFamily="34" charset="0"/>
              </a:rPr>
              <a:t> </a:t>
            </a:r>
            <a:r>
              <a:rPr lang="en-US" sz="2000" dirty="0" err="1">
                <a:effectLst/>
                <a:ea typeface="Calibri" panose="020F0502020204030204" pitchFamily="34" charset="0"/>
              </a:rPr>
              <a:t>đến</a:t>
            </a:r>
            <a:r>
              <a:rPr lang="en-US" sz="2000" dirty="0">
                <a:effectLst/>
                <a:ea typeface="Calibri" panose="020F0502020204030204" pitchFamily="34" charset="0"/>
              </a:rPr>
              <a:t> </a:t>
            </a:r>
            <a:r>
              <a:rPr lang="en-US" sz="2000" dirty="0" err="1">
                <a:effectLst/>
                <a:ea typeface="Calibri" panose="020F0502020204030204" pitchFamily="34" charset="0"/>
              </a:rPr>
              <a:t>dữ</a:t>
            </a:r>
            <a:r>
              <a:rPr lang="en-US" sz="2000" dirty="0">
                <a:effectLst/>
                <a:ea typeface="Calibri" panose="020F0502020204030204" pitchFamily="34" charset="0"/>
              </a:rPr>
              <a:t> </a:t>
            </a:r>
            <a:r>
              <a:rPr lang="en-US" sz="2000" dirty="0" err="1">
                <a:effectLst/>
                <a:ea typeface="Calibri" panose="020F0502020204030204" pitchFamily="34" charset="0"/>
              </a:rPr>
              <a:t>liệu</a:t>
            </a:r>
            <a:r>
              <a:rPr lang="en-US" sz="2000" dirty="0">
                <a:effectLst/>
                <a:ea typeface="Calibri" panose="020F0502020204030204" pitchFamily="34" charset="0"/>
              </a:rPr>
              <a:t> </a:t>
            </a:r>
            <a:r>
              <a:rPr lang="en-US" sz="2000" dirty="0" err="1">
                <a:effectLst/>
                <a:ea typeface="Calibri" panose="020F0502020204030204" pitchFamily="34" charset="0"/>
              </a:rPr>
              <a:t>và</a:t>
            </a:r>
            <a:r>
              <a:rPr lang="en-US" sz="2000" dirty="0">
                <a:effectLst/>
                <a:ea typeface="Calibri" panose="020F0502020204030204" pitchFamily="34" charset="0"/>
              </a:rPr>
              <a:t> </a:t>
            </a:r>
            <a:r>
              <a:rPr lang="en-US" sz="2000" dirty="0" err="1">
                <a:effectLst/>
                <a:ea typeface="Calibri" panose="020F0502020204030204" pitchFamily="34" charset="0"/>
              </a:rPr>
              <a:t>tài</a:t>
            </a:r>
            <a:r>
              <a:rPr lang="en-US" sz="2000" dirty="0">
                <a:effectLst/>
                <a:ea typeface="Calibri" panose="020F0502020204030204" pitchFamily="34" charset="0"/>
              </a:rPr>
              <a:t> </a:t>
            </a:r>
            <a:r>
              <a:rPr lang="en-US" sz="2000" dirty="0" err="1">
                <a:effectLst/>
                <a:ea typeface="Calibri" panose="020F0502020204030204" pitchFamily="34" charset="0"/>
              </a:rPr>
              <a:t>sản</a:t>
            </a:r>
            <a:r>
              <a:rPr lang="en-US" sz="2000" dirty="0">
                <a:effectLst/>
                <a:ea typeface="Calibri" panose="020F0502020204030204" pitchFamily="34" charset="0"/>
              </a:rPr>
              <a:t> </a:t>
            </a:r>
            <a:r>
              <a:rPr lang="en-US" sz="2000" dirty="0" err="1">
                <a:effectLst/>
                <a:ea typeface="Calibri" panose="020F0502020204030204" pitchFamily="34" charset="0"/>
              </a:rPr>
              <a:t>số</a:t>
            </a:r>
            <a:r>
              <a:rPr lang="en-US" sz="2000" dirty="0">
                <a:effectLst/>
                <a:ea typeface="Calibri" panose="020F0502020204030204" pitchFamily="34" charset="0"/>
              </a:rPr>
              <a:t> </a:t>
            </a:r>
            <a:r>
              <a:rPr lang="en-US" sz="2000" dirty="0" err="1">
                <a:effectLst/>
                <a:ea typeface="Calibri" panose="020F0502020204030204" pitchFamily="34" charset="0"/>
              </a:rPr>
              <a:t>mà</a:t>
            </a:r>
            <a:r>
              <a:rPr lang="en-US" sz="2000" dirty="0">
                <a:effectLst/>
                <a:ea typeface="Calibri" panose="020F0502020204030204" pitchFamily="34" charset="0"/>
              </a:rPr>
              <a:t> </a:t>
            </a:r>
            <a:r>
              <a:rPr lang="en-US" sz="2000" dirty="0" err="1">
                <a:effectLst/>
                <a:ea typeface="Calibri" panose="020F0502020204030204" pitchFamily="34" charset="0"/>
              </a:rPr>
              <a:t>còn</a:t>
            </a:r>
            <a:r>
              <a:rPr lang="en-US" sz="2000" dirty="0">
                <a:effectLst/>
                <a:ea typeface="Calibri" panose="020F0502020204030204" pitchFamily="34" charset="0"/>
              </a:rPr>
              <a:t> </a:t>
            </a:r>
            <a:r>
              <a:rPr lang="en-US" sz="2000" dirty="0" err="1">
                <a:effectLst/>
                <a:ea typeface="Calibri" panose="020F0502020204030204" pitchFamily="34" charset="0"/>
              </a:rPr>
              <a:t>làm</a:t>
            </a:r>
            <a:r>
              <a:rPr lang="en-US" sz="2000" dirty="0">
                <a:effectLst/>
                <a:ea typeface="Calibri" panose="020F0502020204030204" pitchFamily="34" charset="0"/>
              </a:rPr>
              <a:t> </a:t>
            </a:r>
            <a:r>
              <a:rPr lang="en-US" sz="2000" dirty="0" err="1">
                <a:effectLst/>
                <a:ea typeface="Calibri" panose="020F0502020204030204" pitchFamily="34" charset="0"/>
              </a:rPr>
              <a:t>gián</a:t>
            </a:r>
            <a:r>
              <a:rPr lang="en-US" sz="2000" dirty="0">
                <a:effectLst/>
                <a:ea typeface="Calibri" panose="020F0502020204030204" pitchFamily="34" charset="0"/>
              </a:rPr>
              <a:t> </a:t>
            </a:r>
            <a:r>
              <a:rPr lang="en-US" sz="2000" dirty="0" err="1">
                <a:effectLst/>
                <a:ea typeface="Calibri" panose="020F0502020204030204" pitchFamily="34" charset="0"/>
              </a:rPr>
              <a:t>đoạn</a:t>
            </a:r>
            <a:r>
              <a:rPr lang="en-US" sz="2000" dirty="0">
                <a:effectLst/>
                <a:ea typeface="Calibri" panose="020F0502020204030204" pitchFamily="34" charset="0"/>
              </a:rPr>
              <a:t> </a:t>
            </a:r>
            <a:r>
              <a:rPr lang="en-US" sz="2000" dirty="0" err="1">
                <a:effectLst/>
                <a:ea typeface="Calibri" panose="020F0502020204030204" pitchFamily="34" charset="0"/>
              </a:rPr>
              <a:t>hoạt</a:t>
            </a:r>
            <a:r>
              <a:rPr lang="en-US" sz="2000" dirty="0">
                <a:effectLst/>
                <a:ea typeface="Calibri" panose="020F0502020204030204" pitchFamily="34" charset="0"/>
              </a:rPr>
              <a:t> </a:t>
            </a:r>
            <a:r>
              <a:rPr lang="en-US" sz="2000" dirty="0" err="1">
                <a:effectLst/>
                <a:ea typeface="Calibri" panose="020F0502020204030204" pitchFamily="34" charset="0"/>
              </a:rPr>
              <a:t>động</a:t>
            </a:r>
            <a:r>
              <a:rPr lang="en-US" sz="2000" dirty="0">
                <a:effectLst/>
                <a:ea typeface="Calibri" panose="020F0502020204030204" pitchFamily="34" charset="0"/>
              </a:rPr>
              <a:t> </a:t>
            </a:r>
            <a:r>
              <a:rPr lang="en-US" sz="2000" dirty="0" err="1">
                <a:effectLst/>
                <a:ea typeface="Calibri" panose="020F0502020204030204" pitchFamily="34" charset="0"/>
              </a:rPr>
              <a:t>của</a:t>
            </a:r>
            <a:r>
              <a:rPr lang="en-US" sz="2000" dirty="0">
                <a:effectLst/>
                <a:ea typeface="Calibri" panose="020F0502020204030204" pitchFamily="34" charset="0"/>
              </a:rPr>
              <a:t> </a:t>
            </a:r>
            <a:r>
              <a:rPr lang="en-US" sz="2000" dirty="0" err="1">
                <a:effectLst/>
                <a:ea typeface="Calibri" panose="020F0502020204030204" pitchFamily="34" charset="0"/>
              </a:rPr>
              <a:t>các</a:t>
            </a:r>
            <a:r>
              <a:rPr lang="en-US" sz="2000" dirty="0">
                <a:effectLst/>
                <a:ea typeface="Calibri" panose="020F0502020204030204" pitchFamily="34" charset="0"/>
              </a:rPr>
              <a:t> </a:t>
            </a:r>
            <a:r>
              <a:rPr lang="en-US" sz="2000" dirty="0" err="1">
                <a:effectLst/>
                <a:ea typeface="Calibri" panose="020F0502020204030204" pitchFamily="34" charset="0"/>
              </a:rPr>
              <a:t>tổ</a:t>
            </a:r>
            <a:r>
              <a:rPr lang="en-US" sz="2000" dirty="0">
                <a:effectLst/>
                <a:ea typeface="Calibri" panose="020F0502020204030204" pitchFamily="34" charset="0"/>
              </a:rPr>
              <a:t> </a:t>
            </a:r>
            <a:r>
              <a:rPr lang="en-US" sz="2000" dirty="0" err="1">
                <a:effectLst/>
                <a:ea typeface="Calibri" panose="020F0502020204030204" pitchFamily="34" charset="0"/>
              </a:rPr>
              <a:t>chức</a:t>
            </a:r>
            <a:r>
              <a:rPr lang="en-US" sz="2000" dirty="0">
                <a:effectLst/>
                <a:ea typeface="Calibri" panose="020F0502020204030204" pitchFamily="34" charset="0"/>
              </a:rPr>
              <a:t>, </a:t>
            </a:r>
            <a:r>
              <a:rPr lang="en-US" sz="2000" dirty="0" err="1">
                <a:effectLst/>
                <a:ea typeface="Calibri" panose="020F0502020204030204" pitchFamily="34" charset="0"/>
              </a:rPr>
              <a:t>doanh</a:t>
            </a:r>
            <a:r>
              <a:rPr lang="en-US" sz="2000" dirty="0">
                <a:effectLst/>
                <a:ea typeface="Calibri" panose="020F0502020204030204" pitchFamily="34" charset="0"/>
              </a:rPr>
              <a:t> </a:t>
            </a:r>
            <a:r>
              <a:rPr lang="en-US" sz="2000" dirty="0" err="1">
                <a:effectLst/>
                <a:ea typeface="Calibri" panose="020F0502020204030204" pitchFamily="34" charset="0"/>
              </a:rPr>
              <a:t>nghiệp</a:t>
            </a:r>
            <a:r>
              <a:rPr lang="en-US" sz="2000" dirty="0">
                <a:effectLst/>
                <a:ea typeface="Calibri" panose="020F0502020204030204" pitchFamily="34" charset="0"/>
              </a:rPr>
              <a:t>, </a:t>
            </a:r>
            <a:r>
              <a:rPr lang="en-US" sz="2000" dirty="0" err="1">
                <a:effectLst/>
                <a:ea typeface="Calibri" panose="020F0502020204030204" pitchFamily="34" charset="0"/>
              </a:rPr>
              <a:t>thậm</a:t>
            </a:r>
            <a:r>
              <a:rPr lang="en-US" sz="2000" dirty="0">
                <a:effectLst/>
                <a:ea typeface="Calibri" panose="020F0502020204030204" pitchFamily="34" charset="0"/>
              </a:rPr>
              <a:t> </a:t>
            </a:r>
            <a:r>
              <a:rPr lang="en-US" sz="2000" dirty="0" err="1">
                <a:effectLst/>
                <a:ea typeface="Calibri" panose="020F0502020204030204" pitchFamily="34" charset="0"/>
              </a:rPr>
              <a:t>chí</a:t>
            </a:r>
            <a:r>
              <a:rPr lang="en-US" sz="2000" dirty="0">
                <a:effectLst/>
                <a:ea typeface="Calibri" panose="020F0502020204030204" pitchFamily="34" charset="0"/>
              </a:rPr>
              <a:t> </a:t>
            </a:r>
            <a:r>
              <a:rPr lang="en-US" sz="2000" dirty="0" err="1">
                <a:effectLst/>
                <a:ea typeface="Calibri" panose="020F0502020204030204" pitchFamily="34" charset="0"/>
              </a:rPr>
              <a:t>đe</a:t>
            </a:r>
            <a:r>
              <a:rPr lang="en-US" sz="2000" dirty="0">
                <a:effectLst/>
                <a:ea typeface="Calibri" panose="020F0502020204030204" pitchFamily="34" charset="0"/>
              </a:rPr>
              <a:t> </a:t>
            </a:r>
            <a:r>
              <a:rPr lang="en-US" sz="2000" dirty="0" err="1">
                <a:effectLst/>
                <a:ea typeface="Calibri" panose="020F0502020204030204" pitchFamily="34" charset="0"/>
              </a:rPr>
              <a:t>dọa</a:t>
            </a:r>
            <a:r>
              <a:rPr lang="en-US" sz="2000" dirty="0">
                <a:effectLst/>
                <a:ea typeface="Calibri" panose="020F0502020204030204" pitchFamily="34" charset="0"/>
              </a:rPr>
              <a:t> an </a:t>
            </a:r>
            <a:r>
              <a:rPr lang="en-US" sz="2000" dirty="0" err="1">
                <a:effectLst/>
                <a:ea typeface="Calibri" panose="020F0502020204030204" pitchFamily="34" charset="0"/>
              </a:rPr>
              <a:t>ninh</a:t>
            </a:r>
            <a:r>
              <a:rPr lang="en-US" sz="2000" dirty="0">
                <a:effectLst/>
                <a:ea typeface="Calibri" panose="020F0502020204030204" pitchFamily="34" charset="0"/>
              </a:rPr>
              <a:t> </a:t>
            </a:r>
            <a:r>
              <a:rPr lang="en-US" sz="2000" dirty="0" err="1">
                <a:effectLst/>
                <a:ea typeface="Calibri" panose="020F0502020204030204" pitchFamily="34" charset="0"/>
              </a:rPr>
              <a:t>quốc</a:t>
            </a:r>
            <a:r>
              <a:rPr lang="en-US" sz="2000" dirty="0">
                <a:effectLst/>
                <a:ea typeface="Calibri" panose="020F0502020204030204" pitchFamily="34" charset="0"/>
              </a:rPr>
              <a:t> </a:t>
            </a:r>
            <a:r>
              <a:rPr lang="en-US" sz="2000" dirty="0" err="1">
                <a:effectLst/>
                <a:ea typeface="Calibri" panose="020F0502020204030204" pitchFamily="34" charset="0"/>
              </a:rPr>
              <a:t>gia</a:t>
            </a:r>
            <a:r>
              <a:rPr lang="en-US" sz="2000" dirty="0">
                <a:effectLst/>
                <a:ea typeface="Calibri" panose="020F0502020204030204" pitchFamily="34" charset="0"/>
              </a:rPr>
              <a:t>.</a:t>
            </a:r>
          </a:p>
          <a:p>
            <a:pPr algn="just">
              <a:lnSpc>
                <a:spcPct val="100000"/>
              </a:lnSpc>
            </a:pPr>
            <a:r>
              <a:rPr lang="en-US" sz="2000" dirty="0" err="1">
                <a:effectLst/>
                <a:ea typeface="Calibri" panose="020F0502020204030204" pitchFamily="34" charset="0"/>
              </a:rPr>
              <a:t>Một</a:t>
            </a:r>
            <a:r>
              <a:rPr lang="en-US" sz="2000" dirty="0">
                <a:effectLst/>
                <a:ea typeface="Calibri" panose="020F0502020204030204" pitchFamily="34" charset="0"/>
              </a:rPr>
              <a:t> </a:t>
            </a:r>
            <a:r>
              <a:rPr lang="en-US" sz="2000" dirty="0" err="1">
                <a:effectLst/>
                <a:ea typeface="Calibri" panose="020F0502020204030204" pitchFamily="34" charset="0"/>
              </a:rPr>
              <a:t>trong</a:t>
            </a:r>
            <a:r>
              <a:rPr lang="en-US" sz="2000" dirty="0">
                <a:effectLst/>
                <a:ea typeface="Calibri" panose="020F0502020204030204" pitchFamily="34" charset="0"/>
              </a:rPr>
              <a:t> </a:t>
            </a:r>
            <a:r>
              <a:rPr lang="en-US" sz="2000" dirty="0" err="1">
                <a:effectLst/>
                <a:ea typeface="Calibri" panose="020F0502020204030204" pitchFamily="34" charset="0"/>
              </a:rPr>
              <a:t>những</a:t>
            </a:r>
            <a:r>
              <a:rPr lang="en-US" sz="2000" dirty="0">
                <a:effectLst/>
                <a:ea typeface="Calibri" panose="020F0502020204030204" pitchFamily="34" charset="0"/>
              </a:rPr>
              <a:t> </a:t>
            </a:r>
            <a:r>
              <a:rPr lang="en-US" sz="2000" dirty="0" err="1">
                <a:effectLst/>
                <a:ea typeface="Calibri" panose="020F0502020204030204" pitchFamily="34" charset="0"/>
              </a:rPr>
              <a:t>kỹ</a:t>
            </a:r>
            <a:r>
              <a:rPr lang="en-US" sz="2000" dirty="0">
                <a:effectLst/>
                <a:ea typeface="Calibri" panose="020F0502020204030204" pitchFamily="34" charset="0"/>
              </a:rPr>
              <a:t> </a:t>
            </a:r>
            <a:r>
              <a:rPr lang="en-US" sz="2000" dirty="0" err="1">
                <a:effectLst/>
                <a:ea typeface="Calibri" panose="020F0502020204030204" pitchFamily="34" charset="0"/>
              </a:rPr>
              <a:t>thuật</a:t>
            </a:r>
            <a:r>
              <a:rPr lang="en-US" sz="2000" dirty="0">
                <a:effectLst/>
                <a:ea typeface="Calibri" panose="020F0502020204030204" pitchFamily="34" charset="0"/>
              </a:rPr>
              <a:t> </a:t>
            </a:r>
            <a:r>
              <a:rPr lang="en-US" sz="2000" dirty="0" err="1">
                <a:effectLst/>
                <a:ea typeface="Calibri" panose="020F0502020204030204" pitchFamily="34" charset="0"/>
              </a:rPr>
              <a:t>đã</a:t>
            </a:r>
            <a:r>
              <a:rPr lang="en-US" sz="2000" dirty="0">
                <a:effectLst/>
                <a:ea typeface="Calibri" panose="020F0502020204030204" pitchFamily="34" charset="0"/>
              </a:rPr>
              <a:t> </a:t>
            </a:r>
            <a:r>
              <a:rPr lang="en-US" sz="2000" dirty="0" err="1">
                <a:effectLst/>
                <a:ea typeface="Calibri" panose="020F0502020204030204" pitchFamily="34" charset="0"/>
              </a:rPr>
              <a:t>xuất</a:t>
            </a:r>
            <a:r>
              <a:rPr lang="en-US" sz="2000" dirty="0">
                <a:effectLst/>
                <a:ea typeface="Calibri" panose="020F0502020204030204" pitchFamily="34" charset="0"/>
              </a:rPr>
              <a:t> </a:t>
            </a:r>
            <a:r>
              <a:rPr lang="en-US" sz="2000" dirty="0" err="1">
                <a:effectLst/>
                <a:ea typeface="Calibri" panose="020F0502020204030204" pitchFamily="34" charset="0"/>
              </a:rPr>
              <a:t>hiện</a:t>
            </a:r>
            <a:r>
              <a:rPr lang="en-US" sz="2000" dirty="0">
                <a:effectLst/>
                <a:ea typeface="Calibri" panose="020F0502020204030204" pitchFamily="34" charset="0"/>
              </a:rPr>
              <a:t> </a:t>
            </a:r>
            <a:r>
              <a:rPr lang="en-US" sz="2000" dirty="0" err="1">
                <a:effectLst/>
                <a:ea typeface="Calibri" panose="020F0502020204030204" pitchFamily="34" charset="0"/>
              </a:rPr>
              <a:t>từ</a:t>
            </a:r>
            <a:r>
              <a:rPr lang="en-US" sz="2000" dirty="0">
                <a:effectLst/>
                <a:ea typeface="Calibri" panose="020F0502020204030204" pitchFamily="34" charset="0"/>
              </a:rPr>
              <a:t> </a:t>
            </a:r>
            <a:r>
              <a:rPr lang="en-US" sz="2000" dirty="0" err="1">
                <a:effectLst/>
                <a:ea typeface="Calibri" panose="020F0502020204030204" pitchFamily="34" charset="0"/>
              </a:rPr>
              <a:t>khá</a:t>
            </a:r>
            <a:r>
              <a:rPr lang="en-US" sz="2000" dirty="0">
                <a:effectLst/>
                <a:ea typeface="Calibri" panose="020F0502020204030204" pitchFamily="34" charset="0"/>
              </a:rPr>
              <a:t> </a:t>
            </a:r>
            <a:r>
              <a:rPr lang="en-US" sz="2000" dirty="0" err="1">
                <a:effectLst/>
                <a:ea typeface="Calibri" panose="020F0502020204030204" pitchFamily="34" charset="0"/>
              </a:rPr>
              <a:t>lâu</a:t>
            </a:r>
            <a:r>
              <a:rPr lang="en-US" sz="2000" dirty="0">
                <a:effectLst/>
                <a:ea typeface="Calibri" panose="020F0502020204030204" pitchFamily="34" charset="0"/>
              </a:rPr>
              <a:t> </a:t>
            </a:r>
            <a:r>
              <a:rPr lang="en-US" sz="2000" dirty="0" err="1">
                <a:effectLst/>
                <a:ea typeface="Calibri" panose="020F0502020204030204" pitchFamily="34" charset="0"/>
              </a:rPr>
              <a:t>và</a:t>
            </a:r>
            <a:r>
              <a:rPr lang="en-US" sz="2000" dirty="0">
                <a:effectLst/>
                <a:ea typeface="Calibri" panose="020F0502020204030204" pitchFamily="34" charset="0"/>
              </a:rPr>
              <a:t> </a:t>
            </a:r>
            <a:r>
              <a:rPr lang="en-US" sz="2000" dirty="0" err="1">
                <a:effectLst/>
                <a:ea typeface="Calibri" panose="020F0502020204030204" pitchFamily="34" charset="0"/>
              </a:rPr>
              <a:t>được</a:t>
            </a:r>
            <a:r>
              <a:rPr lang="en-US" sz="2000" dirty="0">
                <a:effectLst/>
                <a:ea typeface="Calibri" panose="020F0502020204030204" pitchFamily="34" charset="0"/>
              </a:rPr>
              <a:t> </a:t>
            </a:r>
            <a:r>
              <a:rPr lang="en-US" sz="2000" dirty="0" err="1">
                <a:effectLst/>
                <a:ea typeface="Calibri" panose="020F0502020204030204" pitchFamily="34" charset="0"/>
              </a:rPr>
              <a:t>các</a:t>
            </a:r>
            <a:r>
              <a:rPr lang="en-US" sz="2000" dirty="0">
                <a:effectLst/>
                <a:ea typeface="Calibri" panose="020F0502020204030204" pitchFamily="34" charset="0"/>
              </a:rPr>
              <a:t> tin </a:t>
            </a:r>
            <a:r>
              <a:rPr lang="en-US" sz="2000" dirty="0" err="1">
                <a:effectLst/>
                <a:ea typeface="Calibri" panose="020F0502020204030204" pitchFamily="34" charset="0"/>
              </a:rPr>
              <a:t>tặc</a:t>
            </a:r>
            <a:r>
              <a:rPr lang="en-US" sz="2000" dirty="0">
                <a:effectLst/>
                <a:ea typeface="Calibri" panose="020F0502020204030204" pitchFamily="34" charset="0"/>
              </a:rPr>
              <a:t> </a:t>
            </a:r>
            <a:r>
              <a:rPr lang="en-US" sz="2000" dirty="0" err="1">
                <a:effectLst/>
                <a:ea typeface="Calibri" panose="020F0502020204030204" pitchFamily="34" charset="0"/>
              </a:rPr>
              <a:t>sử</a:t>
            </a:r>
            <a:r>
              <a:rPr lang="en-US" sz="2000" dirty="0">
                <a:effectLst/>
                <a:ea typeface="Calibri" panose="020F0502020204030204" pitchFamily="34" charset="0"/>
              </a:rPr>
              <a:t> </a:t>
            </a:r>
            <a:r>
              <a:rPr lang="en-US" sz="2000" dirty="0" err="1">
                <a:effectLst/>
                <a:ea typeface="Calibri" panose="020F0502020204030204" pitchFamily="34" charset="0"/>
              </a:rPr>
              <a:t>dụng</a:t>
            </a:r>
            <a:r>
              <a:rPr lang="en-US" sz="2000" dirty="0">
                <a:effectLst/>
                <a:ea typeface="Calibri" panose="020F0502020204030204" pitchFamily="34" charset="0"/>
              </a:rPr>
              <a:t> </a:t>
            </a:r>
            <a:r>
              <a:rPr lang="en-US" sz="2000" dirty="0" err="1">
                <a:effectLst/>
                <a:ea typeface="Calibri" panose="020F0502020204030204" pitchFamily="34" charset="0"/>
              </a:rPr>
              <a:t>rộng</a:t>
            </a:r>
            <a:r>
              <a:rPr lang="en-US" sz="2000" dirty="0">
                <a:effectLst/>
                <a:ea typeface="Calibri" panose="020F0502020204030204" pitchFamily="34" charset="0"/>
              </a:rPr>
              <a:t> </a:t>
            </a:r>
            <a:r>
              <a:rPr lang="en-US" sz="2000" dirty="0" err="1">
                <a:effectLst/>
                <a:ea typeface="Calibri" panose="020F0502020204030204" pitchFamily="34" charset="0"/>
              </a:rPr>
              <a:t>rãi</a:t>
            </a:r>
            <a:r>
              <a:rPr lang="en-US" sz="2000" dirty="0">
                <a:effectLst/>
                <a:ea typeface="Calibri" panose="020F0502020204030204" pitchFamily="34" charset="0"/>
              </a:rPr>
              <a:t> </a:t>
            </a:r>
            <a:r>
              <a:rPr lang="en-US" sz="2000" dirty="0" err="1">
                <a:effectLst/>
                <a:ea typeface="Calibri" panose="020F0502020204030204" pitchFamily="34" charset="0"/>
              </a:rPr>
              <a:t>để</a:t>
            </a:r>
            <a:r>
              <a:rPr lang="en-US" sz="2000" dirty="0">
                <a:effectLst/>
                <a:ea typeface="Calibri" panose="020F0502020204030204" pitchFamily="34" charset="0"/>
              </a:rPr>
              <a:t> </a:t>
            </a:r>
            <a:r>
              <a:rPr lang="en-US" sz="2000" dirty="0" err="1">
                <a:effectLst/>
                <a:ea typeface="Calibri" panose="020F0502020204030204" pitchFamily="34" charset="0"/>
              </a:rPr>
              <a:t>che</a:t>
            </a:r>
            <a:r>
              <a:rPr lang="en-US" sz="2000" dirty="0">
                <a:effectLst/>
                <a:ea typeface="Calibri" panose="020F0502020204030204" pitchFamily="34" charset="0"/>
              </a:rPr>
              <a:t> </a:t>
            </a:r>
            <a:r>
              <a:rPr lang="en-US" sz="2000" dirty="0" err="1">
                <a:effectLst/>
                <a:ea typeface="Calibri" panose="020F0502020204030204" pitchFamily="34" charset="0"/>
              </a:rPr>
              <a:t>giấu</a:t>
            </a:r>
            <a:r>
              <a:rPr lang="en-US" sz="2000" dirty="0">
                <a:effectLst/>
                <a:ea typeface="Calibri" panose="020F0502020204030204" pitchFamily="34" charset="0"/>
              </a:rPr>
              <a:t> </a:t>
            </a:r>
            <a:r>
              <a:rPr lang="en-US" sz="2000" dirty="0" err="1">
                <a:effectLst/>
                <a:ea typeface="Calibri" panose="020F0502020204030204" pitchFamily="34" charset="0"/>
              </a:rPr>
              <a:t>mã</a:t>
            </a:r>
            <a:r>
              <a:rPr lang="en-US" sz="2000" dirty="0">
                <a:effectLst/>
                <a:ea typeface="Calibri" panose="020F0502020204030204" pitchFamily="34" charset="0"/>
              </a:rPr>
              <a:t> </a:t>
            </a:r>
            <a:r>
              <a:rPr lang="en-US" sz="2000" dirty="0" err="1">
                <a:effectLst/>
                <a:ea typeface="Calibri" panose="020F0502020204030204" pitchFamily="34" charset="0"/>
              </a:rPr>
              <a:t>độc</a:t>
            </a:r>
            <a:r>
              <a:rPr lang="en-US" sz="2000" dirty="0">
                <a:effectLst/>
                <a:ea typeface="Calibri" panose="020F0502020204030204" pitchFamily="34" charset="0"/>
              </a:rPr>
              <a:t> </a:t>
            </a:r>
            <a:r>
              <a:rPr lang="en-US" sz="2000" dirty="0" err="1">
                <a:effectLst/>
                <a:ea typeface="Calibri" panose="020F0502020204030204" pitchFamily="34" charset="0"/>
              </a:rPr>
              <a:t>là</a:t>
            </a:r>
            <a:r>
              <a:rPr lang="en-US" sz="2000" dirty="0">
                <a:effectLst/>
                <a:ea typeface="Calibri" panose="020F0502020204030204" pitchFamily="34" charset="0"/>
              </a:rPr>
              <a:t> </a:t>
            </a:r>
            <a:r>
              <a:rPr lang="en-US" sz="2000" dirty="0" err="1">
                <a:effectLst/>
                <a:ea typeface="Calibri" panose="020F0502020204030204" pitchFamily="34" charset="0"/>
              </a:rPr>
              <a:t>đóng</a:t>
            </a:r>
            <a:r>
              <a:rPr lang="en-US" sz="2000" dirty="0">
                <a:effectLst/>
                <a:ea typeface="Calibri" panose="020F0502020204030204" pitchFamily="34" charset="0"/>
              </a:rPr>
              <a:t> </a:t>
            </a:r>
            <a:r>
              <a:rPr lang="en-US" sz="2000" dirty="0" err="1">
                <a:effectLst/>
                <a:ea typeface="Calibri" panose="020F0502020204030204" pitchFamily="34" charset="0"/>
              </a:rPr>
              <a:t>gói</a:t>
            </a:r>
            <a:r>
              <a:rPr lang="en-US" sz="2000" dirty="0">
                <a:effectLst/>
                <a:ea typeface="Calibri" panose="020F0502020204030204" pitchFamily="34" charset="0"/>
              </a:rPr>
              <a:t> (packing). </a:t>
            </a:r>
          </a:p>
          <a:p>
            <a:pPr lvl="1" algn="just">
              <a:lnSpc>
                <a:spcPct val="100000"/>
              </a:lnSpc>
              <a:buFont typeface="Courier New" panose="02070309020205020404" pitchFamily="49" charset="0"/>
              <a:buChar char="o"/>
            </a:pPr>
            <a:r>
              <a:rPr lang="en-US" sz="2000" dirty="0" err="1">
                <a:effectLst/>
                <a:ea typeface="Calibri" panose="020F0502020204030204" pitchFamily="34" charset="0"/>
              </a:rPr>
              <a:t>Giúp</a:t>
            </a:r>
            <a:r>
              <a:rPr lang="en-US" sz="2000" dirty="0">
                <a:effectLst/>
                <a:ea typeface="Calibri" panose="020F0502020204030204" pitchFamily="34" charset="0"/>
              </a:rPr>
              <a:t> </a:t>
            </a:r>
            <a:r>
              <a:rPr lang="en-US" sz="2000" dirty="0" err="1">
                <a:effectLst/>
                <a:ea typeface="Calibri" panose="020F0502020204030204" pitchFamily="34" charset="0"/>
              </a:rPr>
              <a:t>giảm</a:t>
            </a:r>
            <a:r>
              <a:rPr lang="en-US" sz="2000" dirty="0">
                <a:effectLst/>
                <a:ea typeface="Calibri" panose="020F0502020204030204" pitchFamily="34" charset="0"/>
              </a:rPr>
              <a:t> </a:t>
            </a:r>
            <a:r>
              <a:rPr lang="en-US" sz="2000" dirty="0" err="1">
                <a:effectLst/>
                <a:ea typeface="Calibri" panose="020F0502020204030204" pitchFamily="34" charset="0"/>
              </a:rPr>
              <a:t>kích</a:t>
            </a:r>
            <a:r>
              <a:rPr lang="en-US" sz="2000" dirty="0">
                <a:effectLst/>
                <a:ea typeface="Calibri" panose="020F0502020204030204" pitchFamily="34" charset="0"/>
              </a:rPr>
              <a:t> </a:t>
            </a:r>
            <a:r>
              <a:rPr lang="en-US" sz="2000" dirty="0" err="1">
                <a:effectLst/>
                <a:ea typeface="Calibri" panose="020F0502020204030204" pitchFamily="34" charset="0"/>
              </a:rPr>
              <a:t>thước</a:t>
            </a:r>
            <a:r>
              <a:rPr lang="en-US" sz="2000" dirty="0">
                <a:effectLst/>
                <a:ea typeface="Calibri" panose="020F0502020204030204" pitchFamily="34" charset="0"/>
              </a:rPr>
              <a:t> </a:t>
            </a:r>
            <a:r>
              <a:rPr lang="en-US" sz="2000" dirty="0" err="1">
                <a:effectLst/>
                <a:ea typeface="Calibri" panose="020F0502020204030204" pitchFamily="34" charset="0"/>
              </a:rPr>
              <a:t>tập</a:t>
            </a:r>
            <a:r>
              <a:rPr lang="en-US" sz="2000" dirty="0">
                <a:effectLst/>
                <a:ea typeface="Calibri" panose="020F0502020204030204" pitchFamily="34" charset="0"/>
              </a:rPr>
              <a:t> tin </a:t>
            </a:r>
            <a:r>
              <a:rPr lang="en-US" sz="2000" dirty="0" err="1">
                <a:effectLst/>
                <a:ea typeface="Calibri" panose="020F0502020204030204" pitchFamily="34" charset="0"/>
              </a:rPr>
              <a:t>mà</a:t>
            </a:r>
            <a:r>
              <a:rPr lang="en-US" sz="2000" dirty="0">
                <a:effectLst/>
                <a:ea typeface="Calibri" panose="020F0502020204030204" pitchFamily="34" charset="0"/>
              </a:rPr>
              <a:t> </a:t>
            </a:r>
            <a:r>
              <a:rPr lang="en-US" sz="2000" dirty="0" err="1">
                <a:effectLst/>
                <a:ea typeface="Calibri" panose="020F0502020204030204" pitchFamily="34" charset="0"/>
              </a:rPr>
              <a:t>còn</a:t>
            </a:r>
            <a:r>
              <a:rPr lang="en-US" sz="2000" dirty="0">
                <a:effectLst/>
                <a:ea typeface="Calibri" panose="020F0502020204030204" pitchFamily="34" charset="0"/>
              </a:rPr>
              <a:t> </a:t>
            </a:r>
            <a:r>
              <a:rPr lang="en-US" sz="2000" dirty="0" err="1">
                <a:effectLst/>
                <a:ea typeface="Calibri" panose="020F0502020204030204" pitchFamily="34" charset="0"/>
              </a:rPr>
              <a:t>che</a:t>
            </a:r>
            <a:r>
              <a:rPr lang="en-US" sz="2000" dirty="0">
                <a:effectLst/>
                <a:ea typeface="Calibri" panose="020F0502020204030204" pitchFamily="34" charset="0"/>
              </a:rPr>
              <a:t> </a:t>
            </a:r>
            <a:r>
              <a:rPr lang="en-US" sz="2000" dirty="0" err="1">
                <a:effectLst/>
                <a:ea typeface="Calibri" panose="020F0502020204030204" pitchFamily="34" charset="0"/>
              </a:rPr>
              <a:t>giấu</a:t>
            </a:r>
            <a:r>
              <a:rPr lang="en-US" sz="2000" dirty="0">
                <a:effectLst/>
                <a:ea typeface="Calibri" panose="020F0502020204030204" pitchFamily="34" charset="0"/>
              </a:rPr>
              <a:t> </a:t>
            </a:r>
            <a:r>
              <a:rPr lang="en-US" sz="2000" dirty="0" err="1">
                <a:effectLst/>
                <a:ea typeface="Calibri" panose="020F0502020204030204" pitchFamily="34" charset="0"/>
              </a:rPr>
              <a:t>mã</a:t>
            </a:r>
            <a:r>
              <a:rPr lang="en-US" sz="2000" dirty="0">
                <a:effectLst/>
                <a:ea typeface="Calibri" panose="020F0502020204030204" pitchFamily="34" charset="0"/>
              </a:rPr>
              <a:t> </a:t>
            </a:r>
            <a:r>
              <a:rPr lang="en-US" sz="2000" dirty="0" err="1">
                <a:effectLst/>
                <a:ea typeface="Calibri" panose="020F0502020204030204" pitchFamily="34" charset="0"/>
              </a:rPr>
              <a:t>nguồn</a:t>
            </a:r>
            <a:endParaRPr lang="en-US" sz="2000" dirty="0">
              <a:ea typeface="Calibri" panose="020F0502020204030204" pitchFamily="34" charset="0"/>
            </a:endParaRPr>
          </a:p>
          <a:p>
            <a:pPr lvl="1" algn="just">
              <a:lnSpc>
                <a:spcPct val="100000"/>
              </a:lnSpc>
              <a:buFont typeface="Courier New" panose="02070309020205020404" pitchFamily="49" charset="0"/>
              <a:buChar char="o"/>
            </a:pPr>
            <a:r>
              <a:rPr lang="en-US" sz="2000" dirty="0" err="1">
                <a:ea typeface="Calibri" panose="020F0502020204030204" pitchFamily="34" charset="0"/>
              </a:rPr>
              <a:t>L</a:t>
            </a:r>
            <a:r>
              <a:rPr lang="en-US" sz="2000" dirty="0" err="1">
                <a:effectLst/>
                <a:ea typeface="Calibri" panose="020F0502020204030204" pitchFamily="34" charset="0"/>
              </a:rPr>
              <a:t>àm</a:t>
            </a:r>
            <a:r>
              <a:rPr lang="en-US" sz="2000" dirty="0">
                <a:effectLst/>
                <a:ea typeface="Calibri" panose="020F0502020204030204" pitchFamily="34" charset="0"/>
              </a:rPr>
              <a:t> </a:t>
            </a:r>
            <a:r>
              <a:rPr lang="en-US" sz="2000" dirty="0" err="1">
                <a:effectLst/>
                <a:ea typeface="Calibri" panose="020F0502020204030204" pitchFamily="34" charset="0"/>
              </a:rPr>
              <a:t>phức</a:t>
            </a:r>
            <a:r>
              <a:rPr lang="en-US" sz="2000" dirty="0">
                <a:effectLst/>
                <a:ea typeface="Calibri" panose="020F0502020204030204" pitchFamily="34" charset="0"/>
              </a:rPr>
              <a:t> </a:t>
            </a:r>
            <a:r>
              <a:rPr lang="en-US" sz="2000" dirty="0" err="1">
                <a:effectLst/>
                <a:ea typeface="Calibri" panose="020F0502020204030204" pitchFamily="34" charset="0"/>
              </a:rPr>
              <a:t>tạp</a:t>
            </a:r>
            <a:r>
              <a:rPr lang="en-US" sz="2000" dirty="0">
                <a:effectLst/>
                <a:ea typeface="Calibri" panose="020F0502020204030204" pitchFamily="34" charset="0"/>
              </a:rPr>
              <a:t> </a:t>
            </a:r>
            <a:r>
              <a:rPr lang="en-US" sz="2000" dirty="0" err="1">
                <a:effectLst/>
                <a:ea typeface="Calibri" panose="020F0502020204030204" pitchFamily="34" charset="0"/>
              </a:rPr>
              <a:t>quá</a:t>
            </a:r>
            <a:r>
              <a:rPr lang="en-US" sz="2000" dirty="0">
                <a:effectLst/>
                <a:ea typeface="Calibri" panose="020F0502020204030204" pitchFamily="34" charset="0"/>
              </a:rPr>
              <a:t> </a:t>
            </a:r>
            <a:r>
              <a:rPr lang="en-US" sz="2000" dirty="0" err="1">
                <a:effectLst/>
                <a:ea typeface="Calibri" panose="020F0502020204030204" pitchFamily="34" charset="0"/>
              </a:rPr>
              <a:t>trình</a:t>
            </a:r>
            <a:r>
              <a:rPr lang="en-US" sz="2000" dirty="0">
                <a:effectLst/>
                <a:ea typeface="Calibri" panose="020F0502020204030204" pitchFamily="34" charset="0"/>
              </a:rPr>
              <a:t> </a:t>
            </a:r>
            <a:r>
              <a:rPr lang="en-US" sz="2000" dirty="0" err="1">
                <a:effectLst/>
                <a:ea typeface="Calibri" panose="020F0502020204030204" pitchFamily="34" charset="0"/>
              </a:rPr>
              <a:t>phân</a:t>
            </a:r>
            <a:r>
              <a:rPr lang="en-US" sz="2000" dirty="0">
                <a:effectLst/>
                <a:ea typeface="Calibri" panose="020F0502020204030204" pitchFamily="34" charset="0"/>
              </a:rPr>
              <a:t> </a:t>
            </a:r>
            <a:r>
              <a:rPr lang="en-US" sz="2000" dirty="0" err="1">
                <a:effectLst/>
                <a:ea typeface="Calibri" panose="020F0502020204030204" pitchFamily="34" charset="0"/>
              </a:rPr>
              <a:t>tích</a:t>
            </a:r>
            <a:r>
              <a:rPr lang="en-US" sz="2000" dirty="0">
                <a:effectLst/>
                <a:ea typeface="Calibri" panose="020F0502020204030204" pitchFamily="34" charset="0"/>
              </a:rPr>
              <a:t> </a:t>
            </a:r>
            <a:r>
              <a:rPr lang="en-US" sz="2000" dirty="0" err="1">
                <a:effectLst/>
                <a:ea typeface="Calibri" panose="020F0502020204030204" pitchFamily="34" charset="0"/>
              </a:rPr>
              <a:t>và</a:t>
            </a:r>
            <a:r>
              <a:rPr lang="en-US" sz="2000" dirty="0">
                <a:effectLst/>
                <a:ea typeface="Calibri" panose="020F0502020204030204" pitchFamily="34" charset="0"/>
              </a:rPr>
              <a:t> </a:t>
            </a:r>
            <a:r>
              <a:rPr lang="en-US" sz="2000" dirty="0" err="1">
                <a:effectLst/>
                <a:ea typeface="Calibri" panose="020F0502020204030204" pitchFamily="34" charset="0"/>
              </a:rPr>
              <a:t>phát</a:t>
            </a:r>
            <a:r>
              <a:rPr lang="en-US" sz="2000" dirty="0">
                <a:effectLst/>
                <a:ea typeface="Calibri" panose="020F0502020204030204" pitchFamily="34" charset="0"/>
              </a:rPr>
              <a:t> </a:t>
            </a:r>
            <a:r>
              <a:rPr lang="en-US" sz="2000" dirty="0" err="1">
                <a:effectLst/>
                <a:ea typeface="Calibri" panose="020F0502020204030204" pitchFamily="34" charset="0"/>
              </a:rPr>
              <a:t>hiện</a:t>
            </a:r>
            <a:r>
              <a:rPr lang="en-US" sz="2000" dirty="0">
                <a:effectLst/>
                <a:ea typeface="Calibri" panose="020F0502020204030204" pitchFamily="34" charset="0"/>
              </a:rPr>
              <a:t> </a:t>
            </a:r>
            <a:r>
              <a:rPr lang="en-US" sz="2000" dirty="0" err="1">
                <a:effectLst/>
                <a:ea typeface="Calibri" panose="020F0502020204030204" pitchFamily="34" charset="0"/>
              </a:rPr>
              <a:t>mã</a:t>
            </a:r>
            <a:r>
              <a:rPr lang="en-US" sz="2000" dirty="0">
                <a:effectLst/>
                <a:ea typeface="Calibri" panose="020F0502020204030204" pitchFamily="34" charset="0"/>
              </a:rPr>
              <a:t> </a:t>
            </a:r>
            <a:r>
              <a:rPr lang="en-US" sz="2000" dirty="0" err="1">
                <a:effectLst/>
                <a:ea typeface="Calibri" panose="020F0502020204030204" pitchFamily="34" charset="0"/>
              </a:rPr>
              <a:t>độc</a:t>
            </a:r>
            <a:r>
              <a:rPr lang="en-US" sz="2000" dirty="0">
                <a:effectLst/>
                <a:ea typeface="Calibri" panose="020F0502020204030204" pitchFamily="34" charset="0"/>
              </a:rPr>
              <a:t>.</a:t>
            </a:r>
            <a:endParaRPr lang="en-US" sz="3600" dirty="0"/>
          </a:p>
        </p:txBody>
      </p:sp>
      <p:sp>
        <p:nvSpPr>
          <p:cNvPr id="4" name="Slide Number Placeholder 3">
            <a:extLst>
              <a:ext uri="{FF2B5EF4-FFF2-40B4-BE49-F238E27FC236}">
                <a16:creationId xmlns:a16="http://schemas.microsoft.com/office/drawing/2014/main" id="{2CDAC51C-DEF1-4458-89B9-2A4E445D7380}"/>
              </a:ext>
            </a:extLst>
          </p:cNvPr>
          <p:cNvSpPr>
            <a:spLocks noGrp="1"/>
          </p:cNvSpPr>
          <p:nvPr>
            <p:ph type="sldNum" sz="quarter" idx="12"/>
          </p:nvPr>
        </p:nvSpPr>
        <p:spPr/>
        <p:txBody>
          <a:bodyPr/>
          <a:lstStyle/>
          <a:p>
            <a:fld id="{B487F271-60DF-4592-BB7F-B45BB4441AA9}" type="slidenum">
              <a:rPr lang="en-US" smtClean="0"/>
              <a:pPr/>
              <a:t>3</a:t>
            </a:fld>
            <a:endParaRPr lang="en-US" dirty="0"/>
          </a:p>
        </p:txBody>
      </p:sp>
      <p:sp>
        <p:nvSpPr>
          <p:cNvPr id="5" name="Rectangle 4">
            <a:extLst>
              <a:ext uri="{FF2B5EF4-FFF2-40B4-BE49-F238E27FC236}">
                <a16:creationId xmlns:a16="http://schemas.microsoft.com/office/drawing/2014/main" id="{FAD2C9DA-2F94-3933-A7E1-606E0F096C0C}"/>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96761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AD3D4-7D18-275D-FDC8-8E08838A2F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4B6CBD-1FBA-CA7B-5979-E78121222A16}"/>
              </a:ext>
            </a:extLst>
          </p:cNvPr>
          <p:cNvSpPr>
            <a:spLocks noGrp="1"/>
          </p:cNvSpPr>
          <p:nvPr>
            <p:ph type="title"/>
          </p:nvPr>
        </p:nvSpPr>
        <p:spPr/>
        <p:txBody>
          <a:bodyPr>
            <a:normAutofit fontScale="90000"/>
          </a:bodyPr>
          <a:lstStyle/>
          <a:p>
            <a:pPr marL="292735" indent="-292735" defTabSz="385571">
              <a:spcBef>
                <a:spcPts val="2700"/>
              </a:spcBef>
              <a:defRPr sz="1800"/>
            </a:pPr>
            <a:r>
              <a:rPr lang="vi-VN" sz="3200" b="1" dirty="0">
                <a:solidFill>
                  <a:srgbClr val="FF0000"/>
                </a:solidFill>
              </a:rPr>
              <a:t>Phần II:</a:t>
            </a:r>
            <a:r>
              <a:rPr lang="en-US" sz="3200" b="1" dirty="0">
                <a:solidFill>
                  <a:srgbClr val="FF0000"/>
                </a:solidFill>
              </a:rPr>
              <a:t> </a:t>
            </a:r>
            <a:r>
              <a:rPr lang="en-US" sz="3200" b="1" dirty="0" err="1">
                <a:solidFill>
                  <a:srgbClr val="FF0000"/>
                </a:solidFill>
              </a:rPr>
              <a:t>Cơ</a:t>
            </a:r>
            <a:r>
              <a:rPr lang="en-US" sz="3200" b="1" dirty="0">
                <a:solidFill>
                  <a:srgbClr val="FF0000"/>
                </a:solidFill>
              </a:rPr>
              <a:t> </a:t>
            </a:r>
            <a:r>
              <a:rPr lang="en-US" sz="3200" b="1" dirty="0" err="1">
                <a:solidFill>
                  <a:srgbClr val="FF0000"/>
                </a:solidFill>
              </a:rPr>
              <a:t>sở</a:t>
            </a:r>
            <a:r>
              <a:rPr lang="en-US" sz="3200" b="1" dirty="0">
                <a:solidFill>
                  <a:srgbClr val="FF0000"/>
                </a:solidFill>
              </a:rPr>
              <a:t> </a:t>
            </a:r>
            <a:r>
              <a:rPr lang="en-US" sz="3200" b="1" dirty="0" err="1">
                <a:solidFill>
                  <a:srgbClr val="FF0000"/>
                </a:solidFill>
              </a:rPr>
              <a:t>lý</a:t>
            </a:r>
            <a:r>
              <a:rPr lang="en-US" sz="3200" b="1" dirty="0">
                <a:solidFill>
                  <a:srgbClr val="FF0000"/>
                </a:solidFill>
              </a:rPr>
              <a:t> </a:t>
            </a:r>
            <a:r>
              <a:rPr lang="en-US" sz="3200" b="1" dirty="0" err="1">
                <a:solidFill>
                  <a:srgbClr val="FF0000"/>
                </a:solidFill>
              </a:rPr>
              <a:t>thuyết</a:t>
            </a:r>
            <a:endParaRPr lang="en-US" sz="3200" b="1" dirty="0">
              <a:solidFill>
                <a:srgbClr val="FF0000"/>
              </a:solidFill>
            </a:endParaRPr>
          </a:p>
        </p:txBody>
      </p:sp>
      <p:sp>
        <p:nvSpPr>
          <p:cNvPr id="4" name="Slide Number Placeholder 3">
            <a:extLst>
              <a:ext uri="{FF2B5EF4-FFF2-40B4-BE49-F238E27FC236}">
                <a16:creationId xmlns:a16="http://schemas.microsoft.com/office/drawing/2014/main" id="{1C298568-F103-3FA9-B545-CC0899523392}"/>
              </a:ext>
            </a:extLst>
          </p:cNvPr>
          <p:cNvSpPr>
            <a:spLocks noGrp="1"/>
          </p:cNvSpPr>
          <p:nvPr>
            <p:ph type="sldNum" sz="quarter" idx="12"/>
          </p:nvPr>
        </p:nvSpPr>
        <p:spPr/>
        <p:txBody>
          <a:bodyPr/>
          <a:lstStyle/>
          <a:p>
            <a:fld id="{B487F271-60DF-4592-BB7F-B45BB4441AA9}" type="slidenum">
              <a:rPr lang="en-US" smtClean="0"/>
              <a:pPr/>
              <a:t>30</a:t>
            </a:fld>
            <a:endParaRPr lang="en-US" dirty="0"/>
          </a:p>
        </p:txBody>
      </p:sp>
      <p:sp>
        <p:nvSpPr>
          <p:cNvPr id="5" name="Rectangle 4">
            <a:extLst>
              <a:ext uri="{FF2B5EF4-FFF2-40B4-BE49-F238E27FC236}">
                <a16:creationId xmlns:a16="http://schemas.microsoft.com/office/drawing/2014/main" id="{FE541B91-F46E-7A38-FB58-DBC80BD1CF0D}"/>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37EC0B23-3553-9720-2BEC-E1290D705478}"/>
              </a:ext>
            </a:extLst>
          </p:cNvPr>
          <p:cNvSpPr txBox="1">
            <a:spLocks/>
          </p:cNvSpPr>
          <p:nvPr/>
        </p:nvSpPr>
        <p:spPr>
          <a:xfrm>
            <a:off x="707927" y="1034334"/>
            <a:ext cx="8056576"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800" dirty="0" err="1">
                <a:solidFill>
                  <a:schemeClr val="tx1"/>
                </a:solidFill>
              </a:rPr>
              <a:t>Các</a:t>
            </a:r>
            <a:r>
              <a:rPr lang="en-US" sz="2800" dirty="0">
                <a:solidFill>
                  <a:schemeClr val="tx1"/>
                </a:solidFill>
              </a:rPr>
              <a:t> </a:t>
            </a:r>
            <a:r>
              <a:rPr lang="en-US" sz="2800" dirty="0" err="1">
                <a:solidFill>
                  <a:schemeClr val="tx1"/>
                </a:solidFill>
              </a:rPr>
              <a:t>công</a:t>
            </a:r>
            <a:r>
              <a:rPr lang="en-US" sz="2800" dirty="0">
                <a:solidFill>
                  <a:schemeClr val="tx1"/>
                </a:solidFill>
              </a:rPr>
              <a:t> </a:t>
            </a:r>
            <a:r>
              <a:rPr lang="en-US" sz="2800" dirty="0" err="1">
                <a:solidFill>
                  <a:schemeClr val="tx1"/>
                </a:solidFill>
              </a:rPr>
              <a:t>cụ</a:t>
            </a:r>
            <a:r>
              <a:rPr lang="en-US" sz="2800" dirty="0">
                <a:solidFill>
                  <a:schemeClr val="tx1"/>
                </a:solidFill>
              </a:rPr>
              <a:t> </a:t>
            </a:r>
            <a:r>
              <a:rPr lang="en-US" sz="2800" dirty="0" err="1">
                <a:solidFill>
                  <a:schemeClr val="tx1"/>
                </a:solidFill>
              </a:rPr>
              <a:t>phát</a:t>
            </a:r>
            <a:r>
              <a:rPr lang="en-US" sz="2800" dirty="0">
                <a:solidFill>
                  <a:schemeClr val="tx1"/>
                </a:solidFill>
              </a:rPr>
              <a:t> </a:t>
            </a:r>
            <a:r>
              <a:rPr lang="en-US" sz="2800" dirty="0" err="1">
                <a:solidFill>
                  <a:schemeClr val="tx1"/>
                </a:solidFill>
              </a:rPr>
              <a:t>hiện</a:t>
            </a:r>
            <a:r>
              <a:rPr lang="en-US" sz="2800" dirty="0">
                <a:solidFill>
                  <a:schemeClr val="tx1"/>
                </a:solidFill>
              </a:rPr>
              <a:t> </a:t>
            </a:r>
            <a:r>
              <a:rPr lang="en-US" sz="2800" dirty="0" err="1">
                <a:solidFill>
                  <a:schemeClr val="tx1"/>
                </a:solidFill>
              </a:rPr>
              <a:t>và</a:t>
            </a:r>
            <a:r>
              <a:rPr lang="en-US" sz="2800" dirty="0">
                <a:solidFill>
                  <a:schemeClr val="tx1"/>
                </a:solidFill>
              </a:rPr>
              <a:t> </a:t>
            </a:r>
            <a:r>
              <a:rPr lang="en-US" sz="2800" dirty="0" err="1">
                <a:solidFill>
                  <a:schemeClr val="tx1"/>
                </a:solidFill>
              </a:rPr>
              <a:t>giải</a:t>
            </a:r>
            <a:r>
              <a:rPr lang="en-US" sz="2800" dirty="0">
                <a:solidFill>
                  <a:schemeClr val="tx1"/>
                </a:solidFill>
              </a:rPr>
              <a:t> </a:t>
            </a:r>
            <a:r>
              <a:rPr lang="en-US" sz="2800" dirty="0" err="1">
                <a:solidFill>
                  <a:schemeClr val="tx1"/>
                </a:solidFill>
              </a:rPr>
              <a:t>nén</a:t>
            </a:r>
            <a:endParaRPr lang="en-US" sz="2800" dirty="0">
              <a:solidFill>
                <a:schemeClr val="tx1"/>
              </a:solidFill>
            </a:endParaRPr>
          </a:p>
        </p:txBody>
      </p:sp>
      <p:sp>
        <p:nvSpPr>
          <p:cNvPr id="7" name="TextBox 6">
            <a:extLst>
              <a:ext uri="{FF2B5EF4-FFF2-40B4-BE49-F238E27FC236}">
                <a16:creationId xmlns:a16="http://schemas.microsoft.com/office/drawing/2014/main" id="{BCF6F558-C9A9-0039-7737-CCBC62DE5E08}"/>
              </a:ext>
            </a:extLst>
          </p:cNvPr>
          <p:cNvSpPr txBox="1"/>
          <p:nvPr/>
        </p:nvSpPr>
        <p:spPr>
          <a:xfrm>
            <a:off x="432347" y="3632749"/>
            <a:ext cx="8507905" cy="2893100"/>
          </a:xfrm>
          <a:prstGeom prst="rect">
            <a:avLst/>
          </a:prstGeom>
          <a:noFill/>
        </p:spPr>
        <p:txBody>
          <a:bodyPr wrap="square">
            <a:spAutoFit/>
          </a:bodyPr>
          <a:lstStyle/>
          <a:p>
            <a:pPr algn="just">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Detect It Easy </a:t>
            </a:r>
            <a:r>
              <a:rPr lang="en-US" sz="1800" dirty="0" err="1">
                <a:effectLst/>
                <a:latin typeface="Arial" panose="020B0604020202020204" pitchFamily="34" charset="0"/>
                <a:ea typeface="Calibri" panose="020F0502020204030204" pitchFamily="34" charset="0"/>
                <a:cs typeface="Arial" panose="020B0604020202020204" pitchFamily="34" charset="0"/>
              </a:rPr>
              <a:t>cung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cấp</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ba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phiên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bản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khác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nhau</a:t>
            </a:r>
            <a:r>
              <a:rPr lang="en-US" dirty="0">
                <a:latin typeface="Arial" panose="020B0604020202020204" pitchFamily="34" charset="0"/>
                <a:ea typeface="Calibri" panose="020F0502020204030204" pitchFamily="34" charset="0"/>
                <a:cs typeface="Arial" panose="020B0604020202020204" pitchFamily="34" charset="0"/>
              </a:rPr>
              <a:t>:</a:t>
            </a:r>
          </a:p>
          <a:p>
            <a:pPr marL="285750" indent="-285750" algn="just">
              <a:spcAft>
                <a:spcPts val="800"/>
              </a:spcAft>
              <a:buFont typeface="Arial" panose="020B0604020202020204" pitchFamily="34" charset="0"/>
              <a:buChar char="•"/>
            </a:pPr>
            <a:r>
              <a:rPr lang="en-US" sz="1800" b="1" dirty="0">
                <a:effectLst/>
                <a:latin typeface="Arial" panose="020B0604020202020204" pitchFamily="34" charset="0"/>
                <a:ea typeface="Calibri" panose="020F0502020204030204" pitchFamily="34" charset="0"/>
                <a:cs typeface="Arial" panose="020B0604020202020204" pitchFamily="34" charset="0"/>
              </a:rPr>
              <a:t>die (Graphical Interface)</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Là</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phiên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bản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với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giao</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diện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đồ</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họa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giúp</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người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dùng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dễ</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dàng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thao</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và</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trực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quan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hơn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trong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việc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kiểm</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và</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phân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tích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tệp</a:t>
            </a:r>
            <a:r>
              <a:rPr lang="en-US" sz="1800" dirty="0">
                <a:effectLst/>
                <a:latin typeface="Arial" panose="020B0604020202020204" pitchFamily="34" charset="0"/>
                <a:ea typeface="Calibri" panose="020F0502020204030204" pitchFamily="34" charset="0"/>
                <a:cs typeface="Arial" panose="020B0604020202020204" pitchFamily="34" charset="0"/>
              </a:rPr>
              <a:t>. </a:t>
            </a:r>
          </a:p>
          <a:p>
            <a:pPr marL="285750" indent="-285750" algn="just">
              <a:spcAft>
                <a:spcPts val="800"/>
              </a:spcAft>
              <a:buFont typeface="Arial" panose="020B0604020202020204" pitchFamily="34" charset="0"/>
              <a:buChar char="•"/>
            </a:pPr>
            <a:r>
              <a:rPr lang="en-US" sz="1800" b="1" dirty="0" err="1">
                <a:effectLst/>
                <a:latin typeface="Arial" panose="020B0604020202020204" pitchFamily="34" charset="0"/>
                <a:ea typeface="Calibri" panose="020F0502020204030204" pitchFamily="34" charset="0"/>
                <a:cs typeface="Arial" panose="020B0604020202020204" pitchFamily="34" charset="0"/>
              </a:rPr>
              <a:t>diec</a:t>
            </a:r>
            <a:r>
              <a:rPr lang="en-US" sz="1800" b="1" dirty="0">
                <a:effectLst/>
                <a:latin typeface="Arial" panose="020B0604020202020204" pitchFamily="34" charset="0"/>
                <a:ea typeface="Calibri" panose="020F0502020204030204" pitchFamily="34" charset="0"/>
                <a:cs typeface="Arial" panose="020B0604020202020204" pitchFamily="34" charset="0"/>
              </a:rPr>
              <a:t> (Command-line version for batch processing)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Phiên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bản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dòng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lệnh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này</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được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thiết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kế</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dành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cho</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những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người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làm</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việc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với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khối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lượng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tệp</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lớn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hoặc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cần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tự</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động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hóa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quy</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trình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phân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tích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tệp</a:t>
            </a:r>
            <a:r>
              <a:rPr lang="en-US" sz="1800" dirty="0">
                <a:effectLst/>
                <a:latin typeface="Arial" panose="020B0604020202020204" pitchFamily="34" charset="0"/>
                <a:ea typeface="Calibri" panose="020F0502020204030204" pitchFamily="34" charset="0"/>
                <a:cs typeface="Arial" panose="020B0604020202020204" pitchFamily="34" charset="0"/>
              </a:rPr>
              <a:t>. </a:t>
            </a:r>
          </a:p>
          <a:p>
            <a:pPr marL="285750" indent="-285750" algn="just">
              <a:spcAft>
                <a:spcPts val="800"/>
              </a:spcAft>
              <a:buFont typeface="Arial" panose="020B0604020202020204" pitchFamily="34" charset="0"/>
              <a:buChar char="•"/>
            </a:pPr>
            <a:r>
              <a:rPr lang="en-US" sz="1800" b="1" dirty="0">
                <a:effectLst/>
                <a:latin typeface="Arial" panose="020B0604020202020204" pitchFamily="34" charset="0"/>
                <a:ea typeface="Calibri" panose="020F0502020204030204" pitchFamily="34" charset="0"/>
                <a:cs typeface="Arial" panose="020B0604020202020204" pitchFamily="34" charset="0"/>
              </a:rPr>
              <a:t>diel (Lightweight GUI version)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Là</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một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phiên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bản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nhẹ</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với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giao</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diện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đồ</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họa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được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tối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ưu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cho</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máy</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tính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cấu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hình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thấp</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hoặc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khi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người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dùng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cần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một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công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cụ</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đơn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giản</a:t>
            </a:r>
            <a:r>
              <a:rPr lang="en-US" sz="1800" dirty="0">
                <a:effectLst/>
                <a:latin typeface="Arial" panose="020B0604020202020204" pitchFamily="34" charset="0"/>
                <a:ea typeface="Calibri" panose="020F0502020204030204" pitchFamily="34" charset="0"/>
                <a:cs typeface="Arial" panose="020B0604020202020204" pitchFamily="34" charset="0"/>
              </a:rPr>
              <a:t>.</a:t>
            </a:r>
          </a:p>
        </p:txBody>
      </p:sp>
      <p:sp>
        <p:nvSpPr>
          <p:cNvPr id="10" name="Title 1">
            <a:extLst>
              <a:ext uri="{FF2B5EF4-FFF2-40B4-BE49-F238E27FC236}">
                <a16:creationId xmlns:a16="http://schemas.microsoft.com/office/drawing/2014/main" id="{C487FAB7-4633-CC41-7E80-B546C0E30228}"/>
              </a:ext>
            </a:extLst>
          </p:cNvPr>
          <p:cNvSpPr txBox="1">
            <a:spLocks/>
          </p:cNvSpPr>
          <p:nvPr/>
        </p:nvSpPr>
        <p:spPr>
          <a:xfrm>
            <a:off x="3667927" y="1568910"/>
            <a:ext cx="2136576" cy="635474"/>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a:solidFill>
                  <a:schemeClr val="tx1"/>
                </a:solidFill>
              </a:rPr>
              <a:t>Detect It Easy</a:t>
            </a:r>
          </a:p>
        </p:txBody>
      </p:sp>
      <p:pic>
        <p:nvPicPr>
          <p:cNvPr id="8" name="Picture 7" descr="A screenshot of a computer&#10;&#10;Description automatically generated">
            <a:extLst>
              <a:ext uri="{FF2B5EF4-FFF2-40B4-BE49-F238E27FC236}">
                <a16:creationId xmlns:a16="http://schemas.microsoft.com/office/drawing/2014/main" id="{3DC00F47-ACD9-0F76-3C96-70995AEDAB81}"/>
              </a:ext>
            </a:extLst>
          </p:cNvPr>
          <p:cNvPicPr>
            <a:picLocks noChangeAspect="1"/>
          </p:cNvPicPr>
          <p:nvPr/>
        </p:nvPicPr>
        <p:blipFill>
          <a:blip r:embed="rId3"/>
          <a:stretch>
            <a:fillRect/>
          </a:stretch>
        </p:blipFill>
        <p:spPr>
          <a:xfrm>
            <a:off x="2343150" y="2228850"/>
            <a:ext cx="4457700" cy="1200150"/>
          </a:xfrm>
          <a:prstGeom prst="rect">
            <a:avLst/>
          </a:prstGeom>
        </p:spPr>
      </p:pic>
    </p:spTree>
    <p:extLst>
      <p:ext uri="{BB962C8B-B14F-4D97-AF65-F5344CB8AC3E}">
        <p14:creationId xmlns:p14="http://schemas.microsoft.com/office/powerpoint/2010/main" val="3405532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468B4-FBCE-1CA0-620D-3FDAA707CF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8584D6-41EA-CC92-F414-34D767165EA5}"/>
              </a:ext>
            </a:extLst>
          </p:cNvPr>
          <p:cNvSpPr>
            <a:spLocks noGrp="1"/>
          </p:cNvSpPr>
          <p:nvPr>
            <p:ph type="title"/>
          </p:nvPr>
        </p:nvSpPr>
        <p:spPr/>
        <p:txBody>
          <a:bodyPr>
            <a:normAutofit fontScale="90000"/>
          </a:bodyPr>
          <a:lstStyle/>
          <a:p>
            <a:pPr marL="292735" indent="-292735" defTabSz="385571">
              <a:spcBef>
                <a:spcPts val="2700"/>
              </a:spcBef>
              <a:defRPr sz="1800"/>
            </a:pPr>
            <a:r>
              <a:rPr lang="vi-VN" sz="3200" b="1" dirty="0">
                <a:solidFill>
                  <a:srgbClr val="FF0000"/>
                </a:solidFill>
              </a:rPr>
              <a:t>Phần II:</a:t>
            </a:r>
            <a:r>
              <a:rPr lang="en-US" sz="3200" b="1" dirty="0">
                <a:solidFill>
                  <a:srgbClr val="FF0000"/>
                </a:solidFill>
              </a:rPr>
              <a:t> </a:t>
            </a:r>
            <a:r>
              <a:rPr lang="en-US" sz="3200" b="1" dirty="0" err="1">
                <a:solidFill>
                  <a:srgbClr val="FF0000"/>
                </a:solidFill>
              </a:rPr>
              <a:t>Cơ</a:t>
            </a:r>
            <a:r>
              <a:rPr lang="en-US" sz="3200" b="1" dirty="0">
                <a:solidFill>
                  <a:srgbClr val="FF0000"/>
                </a:solidFill>
              </a:rPr>
              <a:t> </a:t>
            </a:r>
            <a:r>
              <a:rPr lang="en-US" sz="3200" b="1" dirty="0" err="1">
                <a:solidFill>
                  <a:srgbClr val="FF0000"/>
                </a:solidFill>
              </a:rPr>
              <a:t>sở</a:t>
            </a:r>
            <a:r>
              <a:rPr lang="en-US" sz="3200" b="1" dirty="0">
                <a:solidFill>
                  <a:srgbClr val="FF0000"/>
                </a:solidFill>
              </a:rPr>
              <a:t> </a:t>
            </a:r>
            <a:r>
              <a:rPr lang="en-US" sz="3200" b="1" dirty="0" err="1">
                <a:solidFill>
                  <a:srgbClr val="FF0000"/>
                </a:solidFill>
              </a:rPr>
              <a:t>lý</a:t>
            </a:r>
            <a:r>
              <a:rPr lang="en-US" sz="3200" b="1" dirty="0">
                <a:solidFill>
                  <a:srgbClr val="FF0000"/>
                </a:solidFill>
              </a:rPr>
              <a:t> </a:t>
            </a:r>
            <a:r>
              <a:rPr lang="en-US" sz="3200" b="1" dirty="0" err="1">
                <a:solidFill>
                  <a:srgbClr val="FF0000"/>
                </a:solidFill>
              </a:rPr>
              <a:t>thuyết</a:t>
            </a:r>
            <a:endParaRPr lang="en-US" sz="3200" b="1" dirty="0">
              <a:solidFill>
                <a:srgbClr val="FF0000"/>
              </a:solidFill>
            </a:endParaRPr>
          </a:p>
        </p:txBody>
      </p:sp>
      <p:sp>
        <p:nvSpPr>
          <p:cNvPr id="4" name="Slide Number Placeholder 3">
            <a:extLst>
              <a:ext uri="{FF2B5EF4-FFF2-40B4-BE49-F238E27FC236}">
                <a16:creationId xmlns:a16="http://schemas.microsoft.com/office/drawing/2014/main" id="{0EB5AAA9-3D66-8027-AF78-E925C6DA5BE5}"/>
              </a:ext>
            </a:extLst>
          </p:cNvPr>
          <p:cNvSpPr>
            <a:spLocks noGrp="1"/>
          </p:cNvSpPr>
          <p:nvPr>
            <p:ph type="sldNum" sz="quarter" idx="12"/>
          </p:nvPr>
        </p:nvSpPr>
        <p:spPr/>
        <p:txBody>
          <a:bodyPr/>
          <a:lstStyle/>
          <a:p>
            <a:fld id="{B487F271-60DF-4592-BB7F-B45BB4441AA9}" type="slidenum">
              <a:rPr lang="en-US" smtClean="0"/>
              <a:pPr/>
              <a:t>31</a:t>
            </a:fld>
            <a:endParaRPr lang="en-US" dirty="0"/>
          </a:p>
        </p:txBody>
      </p:sp>
      <p:sp>
        <p:nvSpPr>
          <p:cNvPr id="5" name="Rectangle 4">
            <a:extLst>
              <a:ext uri="{FF2B5EF4-FFF2-40B4-BE49-F238E27FC236}">
                <a16:creationId xmlns:a16="http://schemas.microsoft.com/office/drawing/2014/main" id="{3DF4B1D3-A91D-5E07-AAFD-73B5162B0693}"/>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B7408F3-FA21-B9C7-9895-2C3B1FF8841D}"/>
              </a:ext>
            </a:extLst>
          </p:cNvPr>
          <p:cNvSpPr txBox="1">
            <a:spLocks/>
          </p:cNvSpPr>
          <p:nvPr/>
        </p:nvSpPr>
        <p:spPr>
          <a:xfrm>
            <a:off x="707927" y="1034334"/>
            <a:ext cx="8056576"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800" dirty="0" err="1">
                <a:solidFill>
                  <a:schemeClr val="tx1"/>
                </a:solidFill>
              </a:rPr>
              <a:t>Các</a:t>
            </a:r>
            <a:r>
              <a:rPr lang="en-US" sz="2800" dirty="0">
                <a:solidFill>
                  <a:schemeClr val="tx1"/>
                </a:solidFill>
              </a:rPr>
              <a:t> </a:t>
            </a:r>
            <a:r>
              <a:rPr lang="en-US" sz="2800" dirty="0" err="1">
                <a:solidFill>
                  <a:schemeClr val="tx1"/>
                </a:solidFill>
              </a:rPr>
              <a:t>công</a:t>
            </a:r>
            <a:r>
              <a:rPr lang="en-US" sz="2800" dirty="0">
                <a:solidFill>
                  <a:schemeClr val="tx1"/>
                </a:solidFill>
              </a:rPr>
              <a:t> </a:t>
            </a:r>
            <a:r>
              <a:rPr lang="en-US" sz="2800" dirty="0" err="1">
                <a:solidFill>
                  <a:schemeClr val="tx1"/>
                </a:solidFill>
              </a:rPr>
              <a:t>cụ</a:t>
            </a:r>
            <a:r>
              <a:rPr lang="en-US" sz="2800" dirty="0">
                <a:solidFill>
                  <a:schemeClr val="tx1"/>
                </a:solidFill>
              </a:rPr>
              <a:t> </a:t>
            </a:r>
            <a:r>
              <a:rPr lang="en-US" sz="2800" dirty="0" err="1">
                <a:solidFill>
                  <a:schemeClr val="tx1"/>
                </a:solidFill>
              </a:rPr>
              <a:t>phát</a:t>
            </a:r>
            <a:r>
              <a:rPr lang="en-US" sz="2800" dirty="0">
                <a:solidFill>
                  <a:schemeClr val="tx1"/>
                </a:solidFill>
              </a:rPr>
              <a:t> </a:t>
            </a:r>
            <a:r>
              <a:rPr lang="en-US" sz="2800" dirty="0" err="1">
                <a:solidFill>
                  <a:schemeClr val="tx1"/>
                </a:solidFill>
              </a:rPr>
              <a:t>hiện</a:t>
            </a:r>
            <a:r>
              <a:rPr lang="en-US" sz="2800" dirty="0">
                <a:solidFill>
                  <a:schemeClr val="tx1"/>
                </a:solidFill>
              </a:rPr>
              <a:t> </a:t>
            </a:r>
            <a:r>
              <a:rPr lang="en-US" sz="2800" dirty="0" err="1">
                <a:solidFill>
                  <a:schemeClr val="tx1"/>
                </a:solidFill>
              </a:rPr>
              <a:t>và</a:t>
            </a:r>
            <a:r>
              <a:rPr lang="en-US" sz="2800" dirty="0">
                <a:solidFill>
                  <a:schemeClr val="tx1"/>
                </a:solidFill>
              </a:rPr>
              <a:t> </a:t>
            </a:r>
            <a:r>
              <a:rPr lang="en-US" sz="2800" dirty="0" err="1">
                <a:solidFill>
                  <a:schemeClr val="tx1"/>
                </a:solidFill>
              </a:rPr>
              <a:t>giải</a:t>
            </a:r>
            <a:r>
              <a:rPr lang="en-US" sz="2800" dirty="0">
                <a:solidFill>
                  <a:schemeClr val="tx1"/>
                </a:solidFill>
              </a:rPr>
              <a:t> </a:t>
            </a:r>
            <a:r>
              <a:rPr lang="en-US" sz="2800" dirty="0" err="1">
                <a:solidFill>
                  <a:schemeClr val="tx1"/>
                </a:solidFill>
              </a:rPr>
              <a:t>nén</a:t>
            </a:r>
            <a:endParaRPr lang="en-US" sz="2800" dirty="0">
              <a:solidFill>
                <a:schemeClr val="tx1"/>
              </a:solidFill>
            </a:endParaRPr>
          </a:p>
        </p:txBody>
      </p:sp>
      <p:sp>
        <p:nvSpPr>
          <p:cNvPr id="7" name="TextBox 6">
            <a:extLst>
              <a:ext uri="{FF2B5EF4-FFF2-40B4-BE49-F238E27FC236}">
                <a16:creationId xmlns:a16="http://schemas.microsoft.com/office/drawing/2014/main" id="{0FCBA863-16DB-FBA6-71BA-05E2145613A0}"/>
              </a:ext>
            </a:extLst>
          </p:cNvPr>
          <p:cNvSpPr txBox="1"/>
          <p:nvPr/>
        </p:nvSpPr>
        <p:spPr>
          <a:xfrm>
            <a:off x="432347" y="3632749"/>
            <a:ext cx="8507905" cy="2513509"/>
          </a:xfrm>
          <a:prstGeom prst="rect">
            <a:avLst/>
          </a:prstGeom>
          <a:noFill/>
        </p:spPr>
        <p:txBody>
          <a:bodyPr wrap="square">
            <a:spAutoFit/>
          </a:bodyPr>
          <a:lstStyle/>
          <a:p>
            <a:pPr algn="just">
              <a:spcAft>
                <a:spcPts val="800"/>
              </a:spcAft>
            </a:pPr>
            <a:r>
              <a:rPr lang="en-US" sz="1800" b="1" dirty="0" err="1">
                <a:effectLst/>
                <a:latin typeface="Arial" panose="020B0604020202020204" pitchFamily="34" charset="0"/>
                <a:ea typeface="Calibri" panose="020F0502020204030204" pitchFamily="34" charset="0"/>
                <a:cs typeface="Arial" panose="020B0604020202020204" pitchFamily="34" charset="0"/>
              </a:rPr>
              <a:t>Các</a:t>
            </a:r>
            <a:r>
              <a:rPr lang="en-US" sz="1800" b="1" dirty="0">
                <a:effectLst/>
                <a:latin typeface="Arial" panose="020B0604020202020204" pitchFamily="34" charset="0"/>
                <a:ea typeface="Calibri" panose="020F0502020204030204" pitchFamily="34" charset="0"/>
                <a:cs typeface="Arial" panose="020B0604020202020204" pitchFamily="34" charset="0"/>
              </a:rPr>
              <a:t> packer </a:t>
            </a:r>
            <a:r>
              <a:rPr lang="en-US" sz="1800" b="1" dirty="0" err="1">
                <a:effectLst/>
                <a:latin typeface="Arial" panose="020B0604020202020204" pitchFamily="34" charset="0"/>
                <a:ea typeface="Calibri" panose="020F0502020204030204" pitchFamily="34" charset="0"/>
                <a:cs typeface="Arial" panose="020B0604020202020204" pitchFamily="34" charset="0"/>
              </a:rPr>
              <a:t>được</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hỗ</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trợ</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bởi</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DiE</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gn="just">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Detect It Easy (</a:t>
            </a:r>
            <a:r>
              <a:rPr lang="en-US" sz="1800" dirty="0" err="1">
                <a:effectLst/>
                <a:latin typeface="Arial" panose="020B0604020202020204" pitchFamily="34" charset="0"/>
                <a:ea typeface="Calibri" panose="020F0502020204030204" pitchFamily="34" charset="0"/>
                <a:cs typeface="Arial" panose="020B0604020202020204" pitchFamily="34" charset="0"/>
              </a:rPr>
              <a:t>DiE</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có</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khả</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năng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phát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hiện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nhiều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loại</a:t>
            </a:r>
            <a:r>
              <a:rPr lang="en-US" sz="1800" dirty="0">
                <a:effectLst/>
                <a:latin typeface="Arial" panose="020B0604020202020204" pitchFamily="34" charset="0"/>
                <a:ea typeface="Calibri" panose="020F0502020204030204" pitchFamily="34" charset="0"/>
                <a:cs typeface="Arial" panose="020B0604020202020204" pitchFamily="34" charset="0"/>
              </a:rPr>
              <a:t> packer </a:t>
            </a:r>
            <a:r>
              <a:rPr lang="en-US" sz="1800" dirty="0" err="1">
                <a:effectLst/>
                <a:latin typeface="Arial" panose="020B0604020202020204" pitchFamily="34" charset="0"/>
                <a:ea typeface="Calibri" panose="020F0502020204030204" pitchFamily="34" charset="0"/>
                <a:cs typeface="Arial" panose="020B0604020202020204" pitchFamily="34" charset="0"/>
              </a:rPr>
              <a:t>phổ</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biến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như</a:t>
            </a:r>
            <a:r>
              <a:rPr lang="en-US" sz="1800" dirty="0">
                <a:effectLst/>
                <a:latin typeface="Arial" panose="020B0604020202020204" pitchFamily="34" charset="0"/>
                <a:ea typeface="Calibri" panose="020F0502020204030204" pitchFamily="34" charset="0"/>
                <a:cs typeface="Arial" panose="020B0604020202020204" pitchFamily="34" charset="0"/>
              </a:rPr>
              <a:t> UPX, </a:t>
            </a:r>
            <a:r>
              <a:rPr lang="en-US" sz="1800" dirty="0" err="1">
                <a:effectLst/>
                <a:latin typeface="Arial" panose="020B0604020202020204" pitchFamily="34" charset="0"/>
                <a:ea typeface="Calibri" panose="020F0502020204030204" pitchFamily="34" charset="0"/>
                <a:cs typeface="Arial" panose="020B0604020202020204" pitchFamily="34" charset="0"/>
              </a:rPr>
              <a:t>ASPack</a:t>
            </a:r>
            <a:r>
              <a:rPr lang="en-US" sz="1800" dirty="0">
                <a:effectLst/>
                <a:latin typeface="Arial" panose="020B0604020202020204" pitchFamily="34" charset="0"/>
                <a:ea typeface="Calibri" panose="020F0502020204030204" pitchFamily="34" charset="0"/>
                <a:cs typeface="Arial" panose="020B0604020202020204" pitchFamily="34" charset="0"/>
              </a:rPr>
              <a:t>, FSG, </a:t>
            </a:r>
            <a:r>
              <a:rPr lang="en-US" sz="1800" dirty="0" err="1">
                <a:effectLst/>
                <a:latin typeface="Arial" panose="020B0604020202020204" pitchFamily="34" charset="0"/>
                <a:ea typeface="Calibri" panose="020F0502020204030204" pitchFamily="34" charset="0"/>
                <a:cs typeface="Arial" panose="020B0604020202020204" pitchFamily="34" charset="0"/>
              </a:rPr>
              <a:t>PECompact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Mpress</a:t>
            </a:r>
            <a:r>
              <a:rPr lang="en-US" sz="1800" dirty="0">
                <a:effectLst/>
                <a:latin typeface="Arial" panose="020B0604020202020204" pitchFamily="34" charset="0"/>
                <a:ea typeface="Calibri" panose="020F0502020204030204" pitchFamily="34" charset="0"/>
                <a:cs typeface="Arial" panose="020B0604020202020204" pitchFamily="34" charset="0"/>
              </a:rPr>
              <a:t>, MEW … </a:t>
            </a:r>
            <a:r>
              <a:rPr lang="en-US" sz="1800" dirty="0" err="1">
                <a:effectLst/>
                <a:latin typeface="Arial" panose="020B0604020202020204" pitchFamily="34" charset="0"/>
                <a:ea typeface="Calibri" panose="020F0502020204030204" pitchFamily="34" charset="0"/>
                <a:cs typeface="Arial" panose="020B0604020202020204" pitchFamily="34" charset="0"/>
              </a:rPr>
              <a:t>Ngoài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ra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còn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có</a:t>
            </a:r>
            <a:r>
              <a:rPr lang="en-US" sz="1800" dirty="0">
                <a:effectLst/>
                <a:latin typeface="Arial" panose="020B0604020202020204" pitchFamily="34" charset="0"/>
                <a:ea typeface="Calibri" panose="020F0502020204030204" pitchFamily="34" charset="0"/>
                <a:cs typeface="Arial" panose="020B0604020202020204" pitchFamily="34" charset="0"/>
              </a:rPr>
              <a:t>:</a:t>
            </a:r>
          </a:p>
          <a:p>
            <a:pPr marL="342900" lvl="0" indent="-342900" algn="just">
              <a:buFont typeface="Symbol" panose="05050102010706020507" pitchFamily="18" charset="2"/>
              <a:buChar char=""/>
            </a:pPr>
            <a:r>
              <a:rPr lang="en-US" sz="1800" dirty="0" err="1">
                <a:effectLst/>
                <a:latin typeface="Arial" panose="020B0604020202020204" pitchFamily="34" charset="0"/>
                <a:ea typeface="Calibri" panose="020F0502020204030204" pitchFamily="34" charset="0"/>
                <a:cs typeface="Arial" panose="020B0604020202020204" pitchFamily="34" charset="0"/>
              </a:rPr>
              <a:t>Themida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một</a:t>
            </a:r>
            <a:r>
              <a:rPr lang="en-US" sz="1800" dirty="0">
                <a:effectLst/>
                <a:latin typeface="Arial" panose="020B0604020202020204" pitchFamily="34" charset="0"/>
                <a:ea typeface="Calibri" panose="020F0502020204030204" pitchFamily="34" charset="0"/>
                <a:cs typeface="Arial" panose="020B0604020202020204" pitchFamily="34" charset="0"/>
              </a:rPr>
              <a:t> packer </a:t>
            </a:r>
            <a:r>
              <a:rPr lang="en-US" sz="1800" dirty="0" err="1">
                <a:effectLst/>
                <a:latin typeface="Arial" panose="020B0604020202020204" pitchFamily="34" charset="0"/>
                <a:ea typeface="Calibri" panose="020F0502020204030204" pitchFamily="34" charset="0"/>
                <a:cs typeface="Arial" panose="020B0604020202020204" pitchFamily="34" charset="0"/>
              </a:rPr>
              <a:t>chuyên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dụng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để</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bảo</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vệ</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phần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mềm</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khỏi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việc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phân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tích</a:t>
            </a:r>
            <a:r>
              <a:rPr lang="en-US" sz="1800" dirty="0">
                <a:effectLst/>
                <a:latin typeface="Arial" panose="020B0604020202020204" pitchFamily="34" charset="0"/>
                <a:ea typeface="Calibri" panose="020F0502020204030204" pitchFamily="34" charset="0"/>
                <a:cs typeface="Arial" panose="020B0604020202020204" pitchFamily="34" charset="0"/>
              </a:rPr>
              <a:t> </a:t>
            </a:r>
          </a:p>
          <a:p>
            <a:pPr marL="342900" lvl="0" indent="-342900" algn="just">
              <a:buFont typeface="Symbol" panose="05050102010706020507" pitchFamily="18" charset="2"/>
              <a:buChar char=""/>
            </a:pPr>
            <a:r>
              <a:rPr lang="en-US" sz="1800" dirty="0" err="1">
                <a:effectLst/>
                <a:latin typeface="Arial" panose="020B0604020202020204" pitchFamily="34" charset="0"/>
                <a:ea typeface="Calibri" panose="020F0502020204030204" pitchFamily="34" charset="0"/>
                <a:cs typeface="Arial" panose="020B0604020202020204" pitchFamily="34" charset="0"/>
              </a:rPr>
              <a:t>kkrunchy</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một</a:t>
            </a:r>
            <a:r>
              <a:rPr lang="en-US" sz="1800" dirty="0">
                <a:effectLst/>
                <a:latin typeface="Arial" panose="020B0604020202020204" pitchFamily="34" charset="0"/>
                <a:ea typeface="Calibri" panose="020F0502020204030204" pitchFamily="34" charset="0"/>
                <a:cs typeface="Arial" panose="020B0604020202020204" pitchFamily="34" charset="0"/>
              </a:rPr>
              <a:t> packer </a:t>
            </a:r>
            <a:r>
              <a:rPr lang="en-US" sz="1800" dirty="0" err="1">
                <a:effectLst/>
                <a:latin typeface="Arial" panose="020B0604020202020204" pitchFamily="34" charset="0"/>
                <a:ea typeface="Calibri" panose="020F0502020204030204" pitchFamily="34" charset="0"/>
                <a:cs typeface="Arial" panose="020B0604020202020204" pitchFamily="34" charset="0"/>
              </a:rPr>
              <a:t>nhẹ</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hiệu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quả</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được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thiết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kế</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để</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nén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tệp</a:t>
            </a:r>
            <a:r>
              <a:rPr lang="en-US" sz="1800" dirty="0">
                <a:effectLst/>
                <a:latin typeface="Arial" panose="020B0604020202020204" pitchFamily="34" charset="0"/>
                <a:ea typeface="Calibri" panose="020F0502020204030204" pitchFamily="34" charset="0"/>
                <a:cs typeface="Arial" panose="020B0604020202020204" pitchFamily="34" charset="0"/>
              </a:rPr>
              <a:t> EXE.</a:t>
            </a:r>
          </a:p>
          <a:p>
            <a:pPr marL="342900" lvl="0" indent="-342900" algn="just">
              <a:spcAft>
                <a:spcPts val="80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NSIS (</a:t>
            </a:r>
            <a:r>
              <a:rPr lang="en-US" sz="1800" dirty="0" err="1">
                <a:effectLst/>
                <a:latin typeface="Arial" panose="020B0604020202020204" pitchFamily="34" charset="0"/>
                <a:ea typeface="Calibri" panose="020F0502020204030204" pitchFamily="34" charset="0"/>
                <a:cs typeface="Arial" panose="020B0604020202020204" pitchFamily="34" charset="0"/>
              </a:rPr>
              <a:t>Nullsoft</a:t>
            </a:r>
            <a:r>
              <a:rPr lang="en-US" sz="1800" dirty="0">
                <a:effectLst/>
                <a:latin typeface="Arial" panose="020B0604020202020204" pitchFamily="34" charset="0"/>
                <a:ea typeface="Calibri" panose="020F0502020204030204" pitchFamily="34" charset="0"/>
                <a:cs typeface="Arial" panose="020B0604020202020204" pitchFamily="34" charset="0"/>
              </a:rPr>
              <a:t> Scriptable Install System): </a:t>
            </a:r>
            <a:r>
              <a:rPr lang="en-US" sz="1800" dirty="0" err="1">
                <a:effectLst/>
                <a:latin typeface="Arial" panose="020B0604020202020204" pitchFamily="34" charset="0"/>
                <a:ea typeface="Calibri" panose="020F0502020204030204" pitchFamily="34" charset="0"/>
                <a:cs typeface="Arial" panose="020B0604020202020204" pitchFamily="34" charset="0"/>
              </a:rPr>
              <a:t>Mặc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dù</a:t>
            </a:r>
            <a:r>
              <a:rPr lang="en-US" sz="1800" dirty="0">
                <a:effectLst/>
                <a:latin typeface="Arial" panose="020B0604020202020204" pitchFamily="34" charset="0"/>
                <a:ea typeface="Calibri" panose="020F0502020204030204" pitchFamily="34" charset="0"/>
                <a:cs typeface="Arial" panose="020B0604020202020204" pitchFamily="34" charset="0"/>
              </a:rPr>
              <a:t> NSIS </a:t>
            </a:r>
            <a:r>
              <a:rPr lang="en-US" sz="1800" dirty="0" err="1">
                <a:effectLst/>
                <a:latin typeface="Arial" panose="020B0604020202020204" pitchFamily="34" charset="0"/>
                <a:ea typeface="Calibri" panose="020F0502020204030204" pitchFamily="34" charset="0"/>
                <a:cs typeface="Arial" panose="020B0604020202020204" pitchFamily="34" charset="0"/>
              </a:rPr>
              <a:t>chủ</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yếu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được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sử</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dụng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để</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tạo</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trình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cài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đặt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nhưng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nó</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cũng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có</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thể</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nén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tệp</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trong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quá</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trình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tạo</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trình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cài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đặt</a:t>
            </a:r>
            <a:r>
              <a:rPr lang="en-US" sz="1800" dirty="0">
                <a:effectLst/>
                <a:latin typeface="Arial" panose="020B0604020202020204" pitchFamily="34" charset="0"/>
                <a:ea typeface="Calibri" panose="020F0502020204030204" pitchFamily="34" charset="0"/>
                <a:cs typeface="Arial" panose="020B0604020202020204" pitchFamily="34" charset="0"/>
              </a:rPr>
              <a:t>.</a:t>
            </a:r>
          </a:p>
        </p:txBody>
      </p:sp>
      <p:sp>
        <p:nvSpPr>
          <p:cNvPr id="10" name="Title 1">
            <a:extLst>
              <a:ext uri="{FF2B5EF4-FFF2-40B4-BE49-F238E27FC236}">
                <a16:creationId xmlns:a16="http://schemas.microsoft.com/office/drawing/2014/main" id="{6F0E705F-FF49-7D3A-D417-FAF47C85E936}"/>
              </a:ext>
            </a:extLst>
          </p:cNvPr>
          <p:cNvSpPr txBox="1">
            <a:spLocks/>
          </p:cNvSpPr>
          <p:nvPr/>
        </p:nvSpPr>
        <p:spPr>
          <a:xfrm>
            <a:off x="3667927" y="1568910"/>
            <a:ext cx="2136576" cy="635474"/>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a:solidFill>
                  <a:schemeClr val="tx1"/>
                </a:solidFill>
              </a:rPr>
              <a:t>Detect It Easy</a:t>
            </a:r>
          </a:p>
        </p:txBody>
      </p:sp>
      <p:pic>
        <p:nvPicPr>
          <p:cNvPr id="8" name="Picture 7" descr="A screenshot of a computer&#10;&#10;Description automatically generated">
            <a:extLst>
              <a:ext uri="{FF2B5EF4-FFF2-40B4-BE49-F238E27FC236}">
                <a16:creationId xmlns:a16="http://schemas.microsoft.com/office/drawing/2014/main" id="{94F9F278-D8A1-458C-9D86-B088FFBF13E8}"/>
              </a:ext>
            </a:extLst>
          </p:cNvPr>
          <p:cNvPicPr>
            <a:picLocks noChangeAspect="1"/>
          </p:cNvPicPr>
          <p:nvPr/>
        </p:nvPicPr>
        <p:blipFill>
          <a:blip r:embed="rId3"/>
          <a:stretch>
            <a:fillRect/>
          </a:stretch>
        </p:blipFill>
        <p:spPr>
          <a:xfrm>
            <a:off x="2343150" y="2228850"/>
            <a:ext cx="4457700" cy="1200150"/>
          </a:xfrm>
          <a:prstGeom prst="rect">
            <a:avLst/>
          </a:prstGeom>
        </p:spPr>
      </p:pic>
    </p:spTree>
    <p:extLst>
      <p:ext uri="{BB962C8B-B14F-4D97-AF65-F5344CB8AC3E}">
        <p14:creationId xmlns:p14="http://schemas.microsoft.com/office/powerpoint/2010/main" val="400231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18815-81F4-7AB1-2094-61F8467A45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AC6678-67F2-B843-3491-C3230E8B81DA}"/>
              </a:ext>
            </a:extLst>
          </p:cNvPr>
          <p:cNvSpPr>
            <a:spLocks noGrp="1"/>
          </p:cNvSpPr>
          <p:nvPr>
            <p:ph type="title"/>
          </p:nvPr>
        </p:nvSpPr>
        <p:spPr/>
        <p:txBody>
          <a:bodyPr>
            <a:normAutofit fontScale="90000"/>
          </a:bodyPr>
          <a:lstStyle/>
          <a:p>
            <a:pPr marL="292735" indent="-292735" defTabSz="385571">
              <a:spcBef>
                <a:spcPts val="2700"/>
              </a:spcBef>
              <a:defRPr sz="1800"/>
            </a:pPr>
            <a:r>
              <a:rPr lang="vi-VN" sz="3200" b="1" dirty="0">
                <a:solidFill>
                  <a:srgbClr val="FF0000"/>
                </a:solidFill>
              </a:rPr>
              <a:t>Phần II:</a:t>
            </a:r>
            <a:r>
              <a:rPr lang="en-US" sz="3200" b="1" dirty="0">
                <a:solidFill>
                  <a:srgbClr val="FF0000"/>
                </a:solidFill>
              </a:rPr>
              <a:t> </a:t>
            </a:r>
            <a:r>
              <a:rPr lang="en-US" sz="3200" b="1" dirty="0" err="1">
                <a:solidFill>
                  <a:srgbClr val="FF0000"/>
                </a:solidFill>
              </a:rPr>
              <a:t>Cơ</a:t>
            </a:r>
            <a:r>
              <a:rPr lang="en-US" sz="3200" b="1" dirty="0">
                <a:solidFill>
                  <a:srgbClr val="FF0000"/>
                </a:solidFill>
              </a:rPr>
              <a:t> </a:t>
            </a:r>
            <a:r>
              <a:rPr lang="en-US" sz="3200" b="1" dirty="0" err="1">
                <a:solidFill>
                  <a:srgbClr val="FF0000"/>
                </a:solidFill>
              </a:rPr>
              <a:t>sở</a:t>
            </a:r>
            <a:r>
              <a:rPr lang="en-US" sz="3200" b="1" dirty="0">
                <a:solidFill>
                  <a:srgbClr val="FF0000"/>
                </a:solidFill>
              </a:rPr>
              <a:t> </a:t>
            </a:r>
            <a:r>
              <a:rPr lang="en-US" sz="3200" b="1" dirty="0" err="1">
                <a:solidFill>
                  <a:srgbClr val="FF0000"/>
                </a:solidFill>
              </a:rPr>
              <a:t>lý</a:t>
            </a:r>
            <a:r>
              <a:rPr lang="en-US" sz="3200" b="1" dirty="0">
                <a:solidFill>
                  <a:srgbClr val="FF0000"/>
                </a:solidFill>
              </a:rPr>
              <a:t> </a:t>
            </a:r>
            <a:r>
              <a:rPr lang="en-US" sz="3200" b="1" dirty="0" err="1">
                <a:solidFill>
                  <a:srgbClr val="FF0000"/>
                </a:solidFill>
              </a:rPr>
              <a:t>thuyết</a:t>
            </a:r>
            <a:endParaRPr lang="en-US" sz="3200" b="1" dirty="0">
              <a:solidFill>
                <a:srgbClr val="FF0000"/>
              </a:solidFill>
            </a:endParaRPr>
          </a:p>
        </p:txBody>
      </p:sp>
      <p:sp>
        <p:nvSpPr>
          <p:cNvPr id="4" name="Slide Number Placeholder 3">
            <a:extLst>
              <a:ext uri="{FF2B5EF4-FFF2-40B4-BE49-F238E27FC236}">
                <a16:creationId xmlns:a16="http://schemas.microsoft.com/office/drawing/2014/main" id="{9A4AFD70-1E59-9BC1-9B13-9ECFFE857AC4}"/>
              </a:ext>
            </a:extLst>
          </p:cNvPr>
          <p:cNvSpPr>
            <a:spLocks noGrp="1"/>
          </p:cNvSpPr>
          <p:nvPr>
            <p:ph type="sldNum" sz="quarter" idx="12"/>
          </p:nvPr>
        </p:nvSpPr>
        <p:spPr/>
        <p:txBody>
          <a:bodyPr/>
          <a:lstStyle/>
          <a:p>
            <a:fld id="{B487F271-60DF-4592-BB7F-B45BB4441AA9}" type="slidenum">
              <a:rPr lang="en-US" smtClean="0"/>
              <a:pPr/>
              <a:t>32</a:t>
            </a:fld>
            <a:endParaRPr lang="en-US" dirty="0"/>
          </a:p>
        </p:txBody>
      </p:sp>
      <p:sp>
        <p:nvSpPr>
          <p:cNvPr id="5" name="Rectangle 4">
            <a:extLst>
              <a:ext uri="{FF2B5EF4-FFF2-40B4-BE49-F238E27FC236}">
                <a16:creationId xmlns:a16="http://schemas.microsoft.com/office/drawing/2014/main" id="{5C92720E-48B6-E165-CB8E-823D5AAB3053}"/>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61DF609-79CB-C352-EB9C-3D997FC6CC5A}"/>
              </a:ext>
            </a:extLst>
          </p:cNvPr>
          <p:cNvSpPr txBox="1">
            <a:spLocks/>
          </p:cNvSpPr>
          <p:nvPr/>
        </p:nvSpPr>
        <p:spPr>
          <a:xfrm>
            <a:off x="707927" y="1034334"/>
            <a:ext cx="8056576"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800" dirty="0" err="1">
                <a:solidFill>
                  <a:schemeClr val="tx1"/>
                </a:solidFill>
              </a:rPr>
              <a:t>Các</a:t>
            </a:r>
            <a:r>
              <a:rPr lang="en-US" sz="2800" dirty="0">
                <a:solidFill>
                  <a:schemeClr val="tx1"/>
                </a:solidFill>
              </a:rPr>
              <a:t> </a:t>
            </a:r>
            <a:r>
              <a:rPr lang="en-US" sz="2800" dirty="0" err="1">
                <a:solidFill>
                  <a:schemeClr val="tx1"/>
                </a:solidFill>
              </a:rPr>
              <a:t>công</a:t>
            </a:r>
            <a:r>
              <a:rPr lang="en-US" sz="2800" dirty="0">
                <a:solidFill>
                  <a:schemeClr val="tx1"/>
                </a:solidFill>
              </a:rPr>
              <a:t> </a:t>
            </a:r>
            <a:r>
              <a:rPr lang="en-US" sz="2800" dirty="0" err="1">
                <a:solidFill>
                  <a:schemeClr val="tx1"/>
                </a:solidFill>
              </a:rPr>
              <a:t>cụ</a:t>
            </a:r>
            <a:r>
              <a:rPr lang="en-US" sz="2800" dirty="0">
                <a:solidFill>
                  <a:schemeClr val="tx1"/>
                </a:solidFill>
              </a:rPr>
              <a:t> </a:t>
            </a:r>
            <a:r>
              <a:rPr lang="en-US" sz="2800" dirty="0" err="1">
                <a:solidFill>
                  <a:schemeClr val="tx1"/>
                </a:solidFill>
              </a:rPr>
              <a:t>phát</a:t>
            </a:r>
            <a:r>
              <a:rPr lang="en-US" sz="2800" dirty="0">
                <a:solidFill>
                  <a:schemeClr val="tx1"/>
                </a:solidFill>
              </a:rPr>
              <a:t> </a:t>
            </a:r>
            <a:r>
              <a:rPr lang="en-US" sz="2800" dirty="0" err="1">
                <a:solidFill>
                  <a:schemeClr val="tx1"/>
                </a:solidFill>
              </a:rPr>
              <a:t>hiện</a:t>
            </a:r>
            <a:r>
              <a:rPr lang="en-US" sz="2800" dirty="0">
                <a:solidFill>
                  <a:schemeClr val="tx1"/>
                </a:solidFill>
              </a:rPr>
              <a:t> </a:t>
            </a:r>
            <a:r>
              <a:rPr lang="en-US" sz="2800" dirty="0" err="1">
                <a:solidFill>
                  <a:schemeClr val="tx1"/>
                </a:solidFill>
              </a:rPr>
              <a:t>và</a:t>
            </a:r>
            <a:r>
              <a:rPr lang="en-US" sz="2800" dirty="0">
                <a:solidFill>
                  <a:schemeClr val="tx1"/>
                </a:solidFill>
              </a:rPr>
              <a:t> </a:t>
            </a:r>
            <a:r>
              <a:rPr lang="en-US" sz="2800" dirty="0" err="1">
                <a:solidFill>
                  <a:schemeClr val="tx1"/>
                </a:solidFill>
              </a:rPr>
              <a:t>giải</a:t>
            </a:r>
            <a:r>
              <a:rPr lang="en-US" sz="2800" dirty="0">
                <a:solidFill>
                  <a:schemeClr val="tx1"/>
                </a:solidFill>
              </a:rPr>
              <a:t> </a:t>
            </a:r>
            <a:r>
              <a:rPr lang="en-US" sz="2800" dirty="0" err="1">
                <a:solidFill>
                  <a:schemeClr val="tx1"/>
                </a:solidFill>
              </a:rPr>
              <a:t>nén</a:t>
            </a:r>
            <a:endParaRPr lang="en-US" sz="2800" dirty="0">
              <a:solidFill>
                <a:schemeClr val="tx1"/>
              </a:solidFill>
            </a:endParaRPr>
          </a:p>
        </p:txBody>
      </p:sp>
      <p:sp>
        <p:nvSpPr>
          <p:cNvPr id="10" name="Title 1">
            <a:extLst>
              <a:ext uri="{FF2B5EF4-FFF2-40B4-BE49-F238E27FC236}">
                <a16:creationId xmlns:a16="http://schemas.microsoft.com/office/drawing/2014/main" id="{456508D6-C1EF-CD1B-39C8-BCA76EB11FE4}"/>
              </a:ext>
            </a:extLst>
          </p:cNvPr>
          <p:cNvSpPr txBox="1">
            <a:spLocks/>
          </p:cNvSpPr>
          <p:nvPr/>
        </p:nvSpPr>
        <p:spPr>
          <a:xfrm>
            <a:off x="3667927" y="1568910"/>
            <a:ext cx="2136576" cy="635474"/>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a:solidFill>
                  <a:schemeClr val="tx1"/>
                </a:solidFill>
              </a:rPr>
              <a:t>Detect It Easy</a:t>
            </a:r>
          </a:p>
        </p:txBody>
      </p:sp>
      <p:sp>
        <p:nvSpPr>
          <p:cNvPr id="9" name="TextBox 8">
            <a:extLst>
              <a:ext uri="{FF2B5EF4-FFF2-40B4-BE49-F238E27FC236}">
                <a16:creationId xmlns:a16="http://schemas.microsoft.com/office/drawing/2014/main" id="{B711EFD9-BB5E-5C61-8813-F077C092813C}"/>
              </a:ext>
            </a:extLst>
          </p:cNvPr>
          <p:cNvSpPr txBox="1"/>
          <p:nvPr/>
        </p:nvSpPr>
        <p:spPr>
          <a:xfrm>
            <a:off x="293914" y="2154971"/>
            <a:ext cx="3635829" cy="3416320"/>
          </a:xfrm>
          <a:prstGeom prst="rect">
            <a:avLst/>
          </a:prstGeom>
          <a:noFill/>
        </p:spPr>
        <p:txBody>
          <a:bodyPr wrap="square">
            <a:spAutoFit/>
          </a:bodyPr>
          <a:lstStyle/>
          <a:p>
            <a:pPr algn="just"/>
            <a:r>
              <a:rPr lang="en-US" sz="1800" b="1" dirty="0" err="1">
                <a:effectLst/>
                <a:latin typeface="Arial" panose="020B0604020202020204" pitchFamily="34" charset="0"/>
                <a:ea typeface="Calibri" panose="020F0502020204030204" pitchFamily="34" charset="0"/>
                <a:cs typeface="Arial" panose="020B0604020202020204" pitchFamily="34" charset="0"/>
              </a:rPr>
              <a:t>Cách</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phát</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hiện</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tệp</a:t>
            </a:r>
            <a:r>
              <a:rPr lang="en-US" sz="1800" b="1" dirty="0">
                <a:effectLst/>
                <a:latin typeface="Arial" panose="020B0604020202020204" pitchFamily="34" charset="0"/>
                <a:ea typeface="Calibri" panose="020F0502020204030204" pitchFamily="34" charset="0"/>
                <a:cs typeface="Arial" panose="020B0604020202020204" pitchFamily="34" charset="0"/>
              </a:rPr>
              <a:t> tin </a:t>
            </a:r>
            <a:r>
              <a:rPr lang="en-US" sz="1800" b="1" dirty="0" err="1">
                <a:effectLst/>
                <a:latin typeface="Arial" panose="020B0604020202020204" pitchFamily="34" charset="0"/>
                <a:ea typeface="Calibri" panose="020F0502020204030204" pitchFamily="34" charset="0"/>
                <a:cs typeface="Arial" panose="020B0604020202020204" pitchFamily="34" charset="0"/>
              </a:rPr>
              <a:t>bị</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nén</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và</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cách</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giải</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nén</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gn="just"/>
            <a:endParaRPr lang="en-US" dirty="0">
              <a:latin typeface="Arial" panose="020B0604020202020204" pitchFamily="34" charset="0"/>
              <a:ea typeface="Calibri" panose="020F0502020204030204" pitchFamily="34" charset="0"/>
              <a:cs typeface="Arial" panose="020B0604020202020204" pitchFamily="34" charset="0"/>
            </a:endParaRPr>
          </a:p>
          <a:p>
            <a:pPr marL="285750" indent="-285750" algn="just">
              <a:buFont typeface="Arial" panose="020B0604020202020204" pitchFamily="34" charset="0"/>
              <a:buChar char="•"/>
            </a:pPr>
            <a:r>
              <a:rPr lang="en-US" sz="1800" dirty="0" err="1">
                <a:effectLst/>
                <a:latin typeface="Arial" panose="020B0604020202020204" pitchFamily="34" charset="0"/>
                <a:ea typeface="Calibri" panose="020F0502020204030204" pitchFamily="34" charset="0"/>
                <a:cs typeface="Arial" panose="020B0604020202020204" pitchFamily="34" charset="0"/>
              </a:rPr>
              <a:t>Đối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với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trình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đóng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gói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DiE</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sẽ</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viết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signature </a:t>
            </a:r>
            <a:r>
              <a:rPr lang="en-US" sz="1800" dirty="0" err="1">
                <a:effectLst/>
                <a:latin typeface="Arial" panose="020B0604020202020204" pitchFamily="34" charset="0"/>
                <a:ea typeface="Calibri" panose="020F0502020204030204" pitchFamily="34" charset="0"/>
                <a:cs typeface="Arial" panose="020B0604020202020204" pitchFamily="34" charset="0"/>
              </a:rPr>
              <a:t>và</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dấu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hiệu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nhận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biết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vào</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file </a:t>
            </a:r>
            <a:r>
              <a:rPr lang="en-US" sz="1800" dirty="0" err="1">
                <a:effectLst/>
                <a:latin typeface="Arial" panose="020B0604020202020204" pitchFamily="34" charset="0"/>
                <a:ea typeface="Calibri" panose="020F0502020204030204" pitchFamily="34" charset="0"/>
                <a:cs typeface="Arial" panose="020B0604020202020204" pitchFamily="34" charset="0"/>
              </a:rPr>
              <a:t>riêng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biệt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tương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ứng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với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từng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loại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trình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đóng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gói</a:t>
            </a:r>
            <a:r>
              <a:rPr lang="en-US" sz="1800" dirty="0">
                <a:effectLst/>
                <a:latin typeface="Arial" panose="020B0604020202020204" pitchFamily="34" charset="0"/>
                <a:ea typeface="Calibri" panose="020F0502020204030204" pitchFamily="34" charset="0"/>
                <a:cs typeface="Arial" panose="020B0604020202020204" pitchFamily="34" charset="0"/>
              </a:rPr>
              <a:t>.</a:t>
            </a:r>
          </a:p>
          <a:p>
            <a:pPr marL="285750" indent="-285750" algn="just">
              <a:buFont typeface="Arial" panose="020B0604020202020204" pitchFamily="34" charset="0"/>
              <a:buChar char="•"/>
            </a:pP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file </a:t>
            </a:r>
            <a:r>
              <a:rPr lang="en-US" sz="1800" dirty="0" err="1">
                <a:effectLst/>
                <a:latin typeface="Arial" panose="020B0604020202020204" pitchFamily="34" charset="0"/>
                <a:ea typeface="Calibri" panose="020F0502020204030204" pitchFamily="34" charset="0"/>
                <a:cs typeface="Arial" panose="020B0604020202020204" pitchFamily="34" charset="0"/>
              </a:rPr>
              <a:t>này</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cũng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được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cập</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nhật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liên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tục</a:t>
            </a:r>
            <a:r>
              <a:rPr lang="en-US" sz="1800" dirty="0">
                <a:effectLst/>
                <a:latin typeface="Arial" panose="020B0604020202020204" pitchFamily="34" charset="0"/>
                <a:ea typeface="Calibri" panose="020F0502020204030204" pitchFamily="34" charset="0"/>
                <a:cs typeface="Arial" panose="020B0604020202020204" pitchFamily="34" charset="0"/>
              </a:rPr>
              <a:t>.</a:t>
            </a:r>
          </a:p>
          <a:p>
            <a:pPr algn="just"/>
            <a:endParaRPr lang="en-US" dirty="0">
              <a:latin typeface="Arial" panose="020B0604020202020204" pitchFamily="34" charset="0"/>
              <a:ea typeface="Calibri" panose="020F0502020204030204" pitchFamily="34" charset="0"/>
              <a:cs typeface="Arial" panose="020B0604020202020204" pitchFamily="34" charset="0"/>
            </a:endParaRPr>
          </a:p>
          <a:p>
            <a:pPr algn="just"/>
            <a:r>
              <a:rPr lang="en-US" sz="1800" dirty="0" err="1">
                <a:effectLst/>
                <a:latin typeface="Arial" panose="020B0604020202020204" pitchFamily="34" charset="0"/>
                <a:ea typeface="Calibri" panose="020F0502020204030204" pitchFamily="34" charset="0"/>
                <a:cs typeface="Arial" panose="020B0604020202020204" pitchFamily="34" charset="0"/>
              </a:rPr>
              <a:t>Một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ví</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dụ</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về</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công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cụ</a:t>
            </a:r>
            <a:r>
              <a:rPr lang="en-US" sz="1800" dirty="0">
                <a:effectLst/>
                <a:latin typeface="Arial" panose="020B0604020202020204" pitchFamily="34" charset="0"/>
                <a:ea typeface="Calibri" panose="020F0502020204030204" pitchFamily="34" charset="0"/>
                <a:cs typeface="Arial" panose="020B0604020202020204" pitchFamily="34" charset="0"/>
              </a:rPr>
              <a:t> FSG: </a:t>
            </a:r>
            <a:endParaRPr lang="en-US" dirty="0">
              <a:latin typeface="Arial" panose="020B0604020202020204" pitchFamily="34" charset="0"/>
              <a:cs typeface="Arial" panose="020B0604020202020204" pitchFamily="34" charset="0"/>
            </a:endParaRPr>
          </a:p>
        </p:txBody>
      </p:sp>
      <p:pic>
        <p:nvPicPr>
          <p:cNvPr id="11" name="Picture 10" descr="A screenshot of a computer program&#10;&#10;Description automatically generated">
            <a:extLst>
              <a:ext uri="{FF2B5EF4-FFF2-40B4-BE49-F238E27FC236}">
                <a16:creationId xmlns:a16="http://schemas.microsoft.com/office/drawing/2014/main" id="{CC491371-EDFA-36A1-12E3-C0A821B0494B}"/>
              </a:ext>
            </a:extLst>
          </p:cNvPr>
          <p:cNvPicPr>
            <a:picLocks noChangeAspect="1"/>
          </p:cNvPicPr>
          <p:nvPr/>
        </p:nvPicPr>
        <p:blipFill>
          <a:blip r:embed="rId3"/>
          <a:stretch>
            <a:fillRect/>
          </a:stretch>
        </p:blipFill>
        <p:spPr>
          <a:xfrm>
            <a:off x="4105508" y="2154971"/>
            <a:ext cx="4658995" cy="3953510"/>
          </a:xfrm>
          <a:prstGeom prst="rect">
            <a:avLst/>
          </a:prstGeom>
        </p:spPr>
      </p:pic>
    </p:spTree>
    <p:extLst>
      <p:ext uri="{BB962C8B-B14F-4D97-AF65-F5344CB8AC3E}">
        <p14:creationId xmlns:p14="http://schemas.microsoft.com/office/powerpoint/2010/main" val="3187206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CB732-279B-E72D-DB4F-482C9FFA35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8226D3-28B4-F269-B7AE-A0478F32442B}"/>
              </a:ext>
            </a:extLst>
          </p:cNvPr>
          <p:cNvSpPr>
            <a:spLocks noGrp="1"/>
          </p:cNvSpPr>
          <p:nvPr>
            <p:ph type="title"/>
          </p:nvPr>
        </p:nvSpPr>
        <p:spPr/>
        <p:txBody>
          <a:bodyPr>
            <a:normAutofit fontScale="90000"/>
          </a:bodyPr>
          <a:lstStyle/>
          <a:p>
            <a:pPr marL="292735" indent="-292735" defTabSz="385571">
              <a:spcBef>
                <a:spcPts val="2700"/>
              </a:spcBef>
              <a:defRPr sz="1800"/>
            </a:pPr>
            <a:r>
              <a:rPr lang="vi-VN" sz="3200" b="1" dirty="0">
                <a:solidFill>
                  <a:srgbClr val="FF0000"/>
                </a:solidFill>
              </a:rPr>
              <a:t>Phần II:</a:t>
            </a:r>
            <a:r>
              <a:rPr lang="en-US" sz="3200" b="1" dirty="0">
                <a:solidFill>
                  <a:srgbClr val="FF0000"/>
                </a:solidFill>
              </a:rPr>
              <a:t> </a:t>
            </a:r>
            <a:r>
              <a:rPr lang="en-US" sz="3200" b="1" dirty="0" err="1">
                <a:solidFill>
                  <a:srgbClr val="FF0000"/>
                </a:solidFill>
              </a:rPr>
              <a:t>Cơ</a:t>
            </a:r>
            <a:r>
              <a:rPr lang="en-US" sz="3200" b="1" dirty="0">
                <a:solidFill>
                  <a:srgbClr val="FF0000"/>
                </a:solidFill>
              </a:rPr>
              <a:t> </a:t>
            </a:r>
            <a:r>
              <a:rPr lang="en-US" sz="3200" b="1" dirty="0" err="1">
                <a:solidFill>
                  <a:srgbClr val="FF0000"/>
                </a:solidFill>
              </a:rPr>
              <a:t>sở</a:t>
            </a:r>
            <a:r>
              <a:rPr lang="en-US" sz="3200" b="1" dirty="0">
                <a:solidFill>
                  <a:srgbClr val="FF0000"/>
                </a:solidFill>
              </a:rPr>
              <a:t> </a:t>
            </a:r>
            <a:r>
              <a:rPr lang="en-US" sz="3200" b="1" dirty="0" err="1">
                <a:solidFill>
                  <a:srgbClr val="FF0000"/>
                </a:solidFill>
              </a:rPr>
              <a:t>lý</a:t>
            </a:r>
            <a:r>
              <a:rPr lang="en-US" sz="3200" b="1" dirty="0">
                <a:solidFill>
                  <a:srgbClr val="FF0000"/>
                </a:solidFill>
              </a:rPr>
              <a:t> </a:t>
            </a:r>
            <a:r>
              <a:rPr lang="en-US" sz="3200" b="1" dirty="0" err="1">
                <a:solidFill>
                  <a:srgbClr val="FF0000"/>
                </a:solidFill>
              </a:rPr>
              <a:t>thuyết</a:t>
            </a:r>
            <a:endParaRPr lang="en-US" sz="3200" b="1" dirty="0">
              <a:solidFill>
                <a:srgbClr val="FF0000"/>
              </a:solidFill>
            </a:endParaRPr>
          </a:p>
        </p:txBody>
      </p:sp>
      <p:sp>
        <p:nvSpPr>
          <p:cNvPr id="4" name="Slide Number Placeholder 3">
            <a:extLst>
              <a:ext uri="{FF2B5EF4-FFF2-40B4-BE49-F238E27FC236}">
                <a16:creationId xmlns:a16="http://schemas.microsoft.com/office/drawing/2014/main" id="{8BA95C71-5E87-BE1D-8C61-B688F972578A}"/>
              </a:ext>
            </a:extLst>
          </p:cNvPr>
          <p:cNvSpPr>
            <a:spLocks noGrp="1"/>
          </p:cNvSpPr>
          <p:nvPr>
            <p:ph type="sldNum" sz="quarter" idx="12"/>
          </p:nvPr>
        </p:nvSpPr>
        <p:spPr/>
        <p:txBody>
          <a:bodyPr/>
          <a:lstStyle/>
          <a:p>
            <a:fld id="{B487F271-60DF-4592-BB7F-B45BB4441AA9}" type="slidenum">
              <a:rPr lang="en-US" smtClean="0"/>
              <a:pPr/>
              <a:t>33</a:t>
            </a:fld>
            <a:endParaRPr lang="en-US" dirty="0"/>
          </a:p>
        </p:txBody>
      </p:sp>
      <p:sp>
        <p:nvSpPr>
          <p:cNvPr id="5" name="Rectangle 4">
            <a:extLst>
              <a:ext uri="{FF2B5EF4-FFF2-40B4-BE49-F238E27FC236}">
                <a16:creationId xmlns:a16="http://schemas.microsoft.com/office/drawing/2014/main" id="{52EBD346-8F7F-6C95-461E-4F0577E09136}"/>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0DAD48E8-6F00-9A62-6E46-AE3C92C1D823}"/>
              </a:ext>
            </a:extLst>
          </p:cNvPr>
          <p:cNvSpPr txBox="1">
            <a:spLocks/>
          </p:cNvSpPr>
          <p:nvPr/>
        </p:nvSpPr>
        <p:spPr>
          <a:xfrm>
            <a:off x="707927" y="1034334"/>
            <a:ext cx="8056576"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800" dirty="0" err="1">
                <a:solidFill>
                  <a:schemeClr val="tx1"/>
                </a:solidFill>
              </a:rPr>
              <a:t>Các</a:t>
            </a:r>
            <a:r>
              <a:rPr lang="en-US" sz="2800" dirty="0">
                <a:solidFill>
                  <a:schemeClr val="tx1"/>
                </a:solidFill>
              </a:rPr>
              <a:t> </a:t>
            </a:r>
            <a:r>
              <a:rPr lang="en-US" sz="2800" dirty="0" err="1">
                <a:solidFill>
                  <a:schemeClr val="tx1"/>
                </a:solidFill>
              </a:rPr>
              <a:t>công</a:t>
            </a:r>
            <a:r>
              <a:rPr lang="en-US" sz="2800" dirty="0">
                <a:solidFill>
                  <a:schemeClr val="tx1"/>
                </a:solidFill>
              </a:rPr>
              <a:t> </a:t>
            </a:r>
            <a:r>
              <a:rPr lang="en-US" sz="2800" dirty="0" err="1">
                <a:solidFill>
                  <a:schemeClr val="tx1"/>
                </a:solidFill>
              </a:rPr>
              <a:t>cụ</a:t>
            </a:r>
            <a:r>
              <a:rPr lang="en-US" sz="2800" dirty="0">
                <a:solidFill>
                  <a:schemeClr val="tx1"/>
                </a:solidFill>
              </a:rPr>
              <a:t> </a:t>
            </a:r>
            <a:r>
              <a:rPr lang="en-US" sz="2800" dirty="0" err="1">
                <a:solidFill>
                  <a:schemeClr val="tx1"/>
                </a:solidFill>
              </a:rPr>
              <a:t>phát</a:t>
            </a:r>
            <a:r>
              <a:rPr lang="en-US" sz="2800" dirty="0">
                <a:solidFill>
                  <a:schemeClr val="tx1"/>
                </a:solidFill>
              </a:rPr>
              <a:t> </a:t>
            </a:r>
            <a:r>
              <a:rPr lang="en-US" sz="2800" dirty="0" err="1">
                <a:solidFill>
                  <a:schemeClr val="tx1"/>
                </a:solidFill>
              </a:rPr>
              <a:t>hiện</a:t>
            </a:r>
            <a:r>
              <a:rPr lang="en-US" sz="2800" dirty="0">
                <a:solidFill>
                  <a:schemeClr val="tx1"/>
                </a:solidFill>
              </a:rPr>
              <a:t> </a:t>
            </a:r>
            <a:r>
              <a:rPr lang="en-US" sz="2800" dirty="0" err="1">
                <a:solidFill>
                  <a:schemeClr val="tx1"/>
                </a:solidFill>
              </a:rPr>
              <a:t>và</a:t>
            </a:r>
            <a:r>
              <a:rPr lang="en-US" sz="2800" dirty="0">
                <a:solidFill>
                  <a:schemeClr val="tx1"/>
                </a:solidFill>
              </a:rPr>
              <a:t> </a:t>
            </a:r>
            <a:r>
              <a:rPr lang="en-US" sz="2800" dirty="0" err="1">
                <a:solidFill>
                  <a:schemeClr val="tx1"/>
                </a:solidFill>
              </a:rPr>
              <a:t>giải</a:t>
            </a:r>
            <a:r>
              <a:rPr lang="en-US" sz="2800" dirty="0">
                <a:solidFill>
                  <a:schemeClr val="tx1"/>
                </a:solidFill>
              </a:rPr>
              <a:t> </a:t>
            </a:r>
            <a:r>
              <a:rPr lang="en-US" sz="2800" dirty="0" err="1">
                <a:solidFill>
                  <a:schemeClr val="tx1"/>
                </a:solidFill>
              </a:rPr>
              <a:t>nén</a:t>
            </a:r>
            <a:endParaRPr lang="en-US" sz="2800" dirty="0">
              <a:solidFill>
                <a:schemeClr val="tx1"/>
              </a:solidFill>
            </a:endParaRPr>
          </a:p>
        </p:txBody>
      </p:sp>
      <p:sp>
        <p:nvSpPr>
          <p:cNvPr id="7" name="TextBox 6">
            <a:extLst>
              <a:ext uri="{FF2B5EF4-FFF2-40B4-BE49-F238E27FC236}">
                <a16:creationId xmlns:a16="http://schemas.microsoft.com/office/drawing/2014/main" id="{7C140E5F-41E4-20A8-4348-5CB629D0CD80}"/>
              </a:ext>
            </a:extLst>
          </p:cNvPr>
          <p:cNvSpPr txBox="1"/>
          <p:nvPr/>
        </p:nvSpPr>
        <p:spPr>
          <a:xfrm>
            <a:off x="432347" y="3966747"/>
            <a:ext cx="8507905" cy="2133918"/>
          </a:xfrm>
          <a:prstGeom prst="rect">
            <a:avLst/>
          </a:prstGeom>
          <a:noFill/>
        </p:spPr>
        <p:txBody>
          <a:bodyPr wrap="square">
            <a:spAutoFit/>
          </a:bodyPr>
          <a:lstStyle/>
          <a:p>
            <a:pPr marL="285750" indent="-285750" algn="just">
              <a:spcAft>
                <a:spcPts val="800"/>
              </a:spcAft>
              <a:buFont typeface="Arial" panose="020B0604020202020204" pitchFamily="34" charset="0"/>
              <a:buChar char="•"/>
            </a:pPr>
            <a:r>
              <a:rPr lang="en-US" sz="1800" dirty="0" err="1">
                <a:effectLst/>
                <a:latin typeface="Arial" panose="020B0604020202020204" pitchFamily="34" charset="0"/>
                <a:ea typeface="Calibri" panose="020F0502020204030204" pitchFamily="34" charset="0"/>
                <a:cs typeface="Arial" panose="020B0604020202020204" pitchFamily="34" charset="0"/>
              </a:rPr>
              <a:t>PEiD</a:t>
            </a:r>
            <a:r>
              <a:rPr lang="en-US" sz="1800" dirty="0">
                <a:effectLst/>
                <a:latin typeface="Arial" panose="020B0604020202020204" pitchFamily="34" charset="0"/>
                <a:ea typeface="Calibri" panose="020F0502020204030204" pitchFamily="34" charset="0"/>
                <a:cs typeface="Arial" panose="020B0604020202020204" pitchFamily="34" charset="0"/>
              </a:rPr>
              <a:t> (Portable Executable Identifier), </a:t>
            </a:r>
            <a:r>
              <a:rPr lang="en-US" sz="1800" dirty="0" err="1">
                <a:effectLst/>
                <a:latin typeface="Arial" panose="020B0604020202020204" pitchFamily="34" charset="0"/>
                <a:ea typeface="Calibri" panose="020F0502020204030204" pitchFamily="34" charset="0"/>
                <a:cs typeface="Arial" panose="020B0604020202020204" pitchFamily="34" charset="0"/>
              </a:rPr>
              <a:t>ra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mắt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vào</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năm</a:t>
            </a:r>
            <a:r>
              <a:rPr lang="en-US" sz="1800" dirty="0">
                <a:effectLst/>
                <a:latin typeface="Arial" panose="020B0604020202020204" pitchFamily="34" charset="0"/>
                <a:ea typeface="Calibri" panose="020F0502020204030204" pitchFamily="34" charset="0"/>
                <a:cs typeface="Arial" panose="020B0604020202020204" pitchFamily="34" charset="0"/>
              </a:rPr>
              <a:t> 2008, </a:t>
            </a:r>
            <a:r>
              <a:rPr lang="en-US" sz="1800" dirty="0" err="1">
                <a:effectLst/>
                <a:latin typeface="Arial" panose="020B0604020202020204" pitchFamily="34" charset="0"/>
                <a:ea typeface="Calibri" panose="020F0502020204030204" pitchFamily="34" charset="0"/>
                <a:cs typeface="Arial" panose="020B0604020202020204" pitchFamily="34" charset="0"/>
              </a:rPr>
              <a:t>là</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một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công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cụ</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mạnh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mẽ</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dùng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để</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phát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hiện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packer, </a:t>
            </a:r>
            <a:r>
              <a:rPr lang="en-US" sz="1800" dirty="0" err="1">
                <a:effectLst/>
                <a:latin typeface="Arial" panose="020B0604020202020204" pitchFamily="34" charset="0"/>
                <a:ea typeface="Calibri" panose="020F0502020204030204" pitchFamily="34" charset="0"/>
                <a:cs typeface="Arial" panose="020B0604020202020204" pitchFamily="34" charset="0"/>
              </a:rPr>
              <a:t>mã</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hóa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và</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trình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biên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dịch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phổ</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biến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cho</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tệp</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thực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thi</a:t>
            </a:r>
            <a:r>
              <a:rPr lang="en-US" sz="1800" dirty="0">
                <a:effectLst/>
                <a:latin typeface="Arial" panose="020B0604020202020204" pitchFamily="34" charset="0"/>
                <a:ea typeface="Calibri" panose="020F0502020204030204" pitchFamily="34" charset="0"/>
                <a:cs typeface="Arial" panose="020B0604020202020204" pitchFamily="34" charset="0"/>
              </a:rPr>
              <a:t> PE. </a:t>
            </a:r>
            <a:r>
              <a:rPr lang="en-US" sz="1800" dirty="0" err="1">
                <a:effectLst/>
                <a:latin typeface="Arial" panose="020B0604020202020204" pitchFamily="34" charset="0"/>
                <a:ea typeface="Calibri" panose="020F0502020204030204" pitchFamily="34" charset="0"/>
                <a:cs typeface="Arial" panose="020B0604020202020204" pitchFamily="34" charset="0"/>
              </a:rPr>
              <a:t>Hiện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tại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PEiD</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có</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khả</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năng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nhận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diện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hơn</a:t>
            </a:r>
            <a:r>
              <a:rPr lang="en-US" sz="1800" dirty="0">
                <a:effectLst/>
                <a:latin typeface="Arial" panose="020B0604020202020204" pitchFamily="34" charset="0"/>
                <a:ea typeface="Calibri" panose="020F0502020204030204" pitchFamily="34" charset="0"/>
                <a:cs typeface="Arial" panose="020B0604020202020204" pitchFamily="34" charset="0"/>
              </a:rPr>
              <a:t> 600 </a:t>
            </a:r>
            <a:r>
              <a:rPr lang="en-US" sz="1800" dirty="0" err="1">
                <a:effectLst/>
                <a:latin typeface="Arial" panose="020B0604020202020204" pitchFamily="34" charset="0"/>
                <a:ea typeface="Calibri" panose="020F0502020204030204" pitchFamily="34" charset="0"/>
                <a:cs typeface="Arial" panose="020B0604020202020204" pitchFamily="34" charset="0"/>
              </a:rPr>
              <a:t>mẫu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chữ</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ký</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khác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nhau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trong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tệp</a:t>
            </a:r>
            <a:r>
              <a:rPr lang="en-US" sz="1800" dirty="0">
                <a:effectLst/>
                <a:latin typeface="Arial" panose="020B0604020202020204" pitchFamily="34" charset="0"/>
                <a:ea typeface="Calibri" panose="020F0502020204030204" pitchFamily="34" charset="0"/>
                <a:cs typeface="Arial" panose="020B0604020202020204" pitchFamily="34" charset="0"/>
              </a:rPr>
              <a:t> PE.</a:t>
            </a:r>
          </a:p>
          <a:p>
            <a:pPr marL="285750" indent="-285750" algn="just">
              <a:spcAft>
                <a:spcPts val="800"/>
              </a:spcAft>
              <a:buFont typeface="Arial" panose="020B0604020202020204" pitchFamily="34" charset="0"/>
              <a:buChar char="•"/>
            </a:pPr>
            <a:r>
              <a:rPr lang="en-US" sz="1800" dirty="0" err="1">
                <a:effectLst/>
                <a:latin typeface="Arial" panose="020B0604020202020204" pitchFamily="34" charset="0"/>
                <a:ea typeface="Calibri" panose="020F0502020204030204" pitchFamily="34" charset="0"/>
                <a:cs typeface="Arial" panose="020B0604020202020204" pitchFamily="34" charset="0"/>
              </a:rPr>
              <a:t>PEiD</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cung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cấp</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giao</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diện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người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dùng</a:t>
            </a:r>
            <a:r>
              <a:rPr lang="en-US" sz="1800" dirty="0">
                <a:effectLst/>
                <a:latin typeface="Arial" panose="020B0604020202020204" pitchFamily="34" charset="0"/>
                <a:ea typeface="Calibri" panose="020F0502020204030204" pitchFamily="34" charset="0"/>
                <a:cs typeface="Arial" panose="020B0604020202020204" pitchFamily="34" charset="0"/>
              </a:rPr>
              <a:t> (GUI) </a:t>
            </a:r>
            <a:r>
              <a:rPr lang="en-US" sz="1800" dirty="0" err="1">
                <a:effectLst/>
                <a:latin typeface="Arial" panose="020B0604020202020204" pitchFamily="34" charset="0"/>
                <a:ea typeface="Calibri" panose="020F0502020204030204" pitchFamily="34" charset="0"/>
                <a:cs typeface="Arial" panose="020B0604020202020204" pitchFamily="34" charset="0"/>
              </a:rPr>
              <a:t>thân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thiện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trực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quan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và</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dễ</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sử</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dụng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Tỷ</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lệ</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phát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hiện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của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công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cụ</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nằm</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trong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số</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tốt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nhất</a:t>
            </a:r>
            <a:r>
              <a:rPr lang="en-US" sz="1800" dirty="0">
                <a:effectLst/>
                <a:latin typeface="Arial" panose="020B0604020202020204" pitchFamily="34" charset="0"/>
                <a:ea typeface="Calibri" panose="020F0502020204030204" pitchFamily="34" charset="0"/>
                <a:cs typeface="Arial" panose="020B0604020202020204" pitchFamily="34" charset="0"/>
              </a:rPr>
              <a:t> so </a:t>
            </a:r>
            <a:r>
              <a:rPr lang="en-US" sz="1800" dirty="0" err="1">
                <a:effectLst/>
                <a:latin typeface="Arial" panose="020B0604020202020204" pitchFamily="34" charset="0"/>
                <a:ea typeface="Calibri" panose="020F0502020204030204" pitchFamily="34" charset="0"/>
                <a:cs typeface="Arial" panose="020B0604020202020204" pitchFamily="34" charset="0"/>
              </a:rPr>
              <a:t>với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công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cụ</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nhận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diện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hiện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có</a:t>
            </a:r>
            <a:r>
              <a:rPr lang="en-US" sz="1800" dirty="0">
                <a:effectLst/>
                <a:latin typeface="Arial" panose="020B0604020202020204" pitchFamily="34" charset="0"/>
                <a:ea typeface="Calibri" panose="020F0502020204030204" pitchFamily="34" charset="0"/>
                <a:cs typeface="Arial" panose="020B0604020202020204" pitchFamily="34" charset="0"/>
              </a:rPr>
              <a:t>. </a:t>
            </a:r>
          </a:p>
        </p:txBody>
      </p:sp>
      <p:sp>
        <p:nvSpPr>
          <p:cNvPr id="10" name="Title 1">
            <a:extLst>
              <a:ext uri="{FF2B5EF4-FFF2-40B4-BE49-F238E27FC236}">
                <a16:creationId xmlns:a16="http://schemas.microsoft.com/office/drawing/2014/main" id="{D4BF71B6-7600-6B60-610E-1A571DD5CDD8}"/>
              </a:ext>
            </a:extLst>
          </p:cNvPr>
          <p:cNvSpPr txBox="1">
            <a:spLocks/>
          </p:cNvSpPr>
          <p:nvPr/>
        </p:nvSpPr>
        <p:spPr>
          <a:xfrm>
            <a:off x="4119963" y="1568910"/>
            <a:ext cx="904073" cy="6354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err="1">
                <a:solidFill>
                  <a:schemeClr val="tx1"/>
                </a:solidFill>
              </a:rPr>
              <a:t>PEiD</a:t>
            </a:r>
            <a:endParaRPr lang="en-US" sz="2500" dirty="0">
              <a:solidFill>
                <a:schemeClr val="tx1"/>
              </a:solidFill>
            </a:endParaRPr>
          </a:p>
        </p:txBody>
      </p:sp>
      <p:pic>
        <p:nvPicPr>
          <p:cNvPr id="3" name="Picture 2" descr="A close-up of a logo&#10;&#10;Description automatically generated">
            <a:extLst>
              <a:ext uri="{FF2B5EF4-FFF2-40B4-BE49-F238E27FC236}">
                <a16:creationId xmlns:a16="http://schemas.microsoft.com/office/drawing/2014/main" id="{6959D6BB-38FA-79DC-6121-FCE03617A1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406" y="2204384"/>
            <a:ext cx="1569187" cy="1569187"/>
          </a:xfrm>
          <a:prstGeom prst="rect">
            <a:avLst/>
          </a:prstGeom>
          <a:noFill/>
          <a:ln>
            <a:noFill/>
          </a:ln>
        </p:spPr>
      </p:pic>
    </p:spTree>
    <p:extLst>
      <p:ext uri="{BB962C8B-B14F-4D97-AF65-F5344CB8AC3E}">
        <p14:creationId xmlns:p14="http://schemas.microsoft.com/office/powerpoint/2010/main" val="3699113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99991-7A6D-1A25-4200-CFF9E8FA5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D35FE-9B75-A8DB-E43D-A8689EA2F791}"/>
              </a:ext>
            </a:extLst>
          </p:cNvPr>
          <p:cNvSpPr>
            <a:spLocks noGrp="1"/>
          </p:cNvSpPr>
          <p:nvPr>
            <p:ph type="title"/>
          </p:nvPr>
        </p:nvSpPr>
        <p:spPr/>
        <p:txBody>
          <a:bodyPr>
            <a:normAutofit fontScale="90000"/>
          </a:bodyPr>
          <a:lstStyle/>
          <a:p>
            <a:pPr marL="292735" indent="-292735" defTabSz="385571">
              <a:spcBef>
                <a:spcPts val="2700"/>
              </a:spcBef>
              <a:defRPr sz="1800"/>
            </a:pPr>
            <a:r>
              <a:rPr lang="vi-VN" sz="3200" b="1" dirty="0">
                <a:solidFill>
                  <a:srgbClr val="FF0000"/>
                </a:solidFill>
              </a:rPr>
              <a:t>Phần II:</a:t>
            </a:r>
            <a:r>
              <a:rPr lang="en-US" sz="3200" b="1" dirty="0">
                <a:solidFill>
                  <a:srgbClr val="FF0000"/>
                </a:solidFill>
              </a:rPr>
              <a:t> </a:t>
            </a:r>
            <a:r>
              <a:rPr lang="en-US" sz="3200" b="1" dirty="0" err="1">
                <a:solidFill>
                  <a:srgbClr val="FF0000"/>
                </a:solidFill>
              </a:rPr>
              <a:t>Cơ</a:t>
            </a:r>
            <a:r>
              <a:rPr lang="en-US" sz="3200" b="1" dirty="0">
                <a:solidFill>
                  <a:srgbClr val="FF0000"/>
                </a:solidFill>
              </a:rPr>
              <a:t> </a:t>
            </a:r>
            <a:r>
              <a:rPr lang="en-US" sz="3200" b="1" dirty="0" err="1">
                <a:solidFill>
                  <a:srgbClr val="FF0000"/>
                </a:solidFill>
              </a:rPr>
              <a:t>sở</a:t>
            </a:r>
            <a:r>
              <a:rPr lang="en-US" sz="3200" b="1" dirty="0">
                <a:solidFill>
                  <a:srgbClr val="FF0000"/>
                </a:solidFill>
              </a:rPr>
              <a:t> </a:t>
            </a:r>
            <a:r>
              <a:rPr lang="en-US" sz="3200" b="1" dirty="0" err="1">
                <a:solidFill>
                  <a:srgbClr val="FF0000"/>
                </a:solidFill>
              </a:rPr>
              <a:t>lý</a:t>
            </a:r>
            <a:r>
              <a:rPr lang="en-US" sz="3200" b="1" dirty="0">
                <a:solidFill>
                  <a:srgbClr val="FF0000"/>
                </a:solidFill>
              </a:rPr>
              <a:t> </a:t>
            </a:r>
            <a:r>
              <a:rPr lang="en-US" sz="3200" b="1" dirty="0" err="1">
                <a:solidFill>
                  <a:srgbClr val="FF0000"/>
                </a:solidFill>
              </a:rPr>
              <a:t>thuyết</a:t>
            </a:r>
            <a:endParaRPr lang="en-US" sz="3200" b="1" dirty="0">
              <a:solidFill>
                <a:srgbClr val="FF0000"/>
              </a:solidFill>
            </a:endParaRPr>
          </a:p>
        </p:txBody>
      </p:sp>
      <p:sp>
        <p:nvSpPr>
          <p:cNvPr id="4" name="Slide Number Placeholder 3">
            <a:extLst>
              <a:ext uri="{FF2B5EF4-FFF2-40B4-BE49-F238E27FC236}">
                <a16:creationId xmlns:a16="http://schemas.microsoft.com/office/drawing/2014/main" id="{BE4EA1B2-A03E-5A8E-33CD-817B205F710C}"/>
              </a:ext>
            </a:extLst>
          </p:cNvPr>
          <p:cNvSpPr>
            <a:spLocks noGrp="1"/>
          </p:cNvSpPr>
          <p:nvPr>
            <p:ph type="sldNum" sz="quarter" idx="12"/>
          </p:nvPr>
        </p:nvSpPr>
        <p:spPr/>
        <p:txBody>
          <a:bodyPr/>
          <a:lstStyle/>
          <a:p>
            <a:fld id="{B487F271-60DF-4592-BB7F-B45BB4441AA9}" type="slidenum">
              <a:rPr lang="en-US" smtClean="0"/>
              <a:pPr/>
              <a:t>34</a:t>
            </a:fld>
            <a:endParaRPr lang="en-US" dirty="0"/>
          </a:p>
        </p:txBody>
      </p:sp>
      <p:sp>
        <p:nvSpPr>
          <p:cNvPr id="5" name="Rectangle 4">
            <a:extLst>
              <a:ext uri="{FF2B5EF4-FFF2-40B4-BE49-F238E27FC236}">
                <a16:creationId xmlns:a16="http://schemas.microsoft.com/office/drawing/2014/main" id="{03E8B63A-FD54-BABB-E353-4522DC4B1CC2}"/>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D6F2AAA-B65B-8F12-8938-8A42A246AB4D}"/>
              </a:ext>
            </a:extLst>
          </p:cNvPr>
          <p:cNvSpPr txBox="1">
            <a:spLocks/>
          </p:cNvSpPr>
          <p:nvPr/>
        </p:nvSpPr>
        <p:spPr>
          <a:xfrm>
            <a:off x="707927" y="1034334"/>
            <a:ext cx="8056576"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800" dirty="0" err="1">
                <a:solidFill>
                  <a:schemeClr val="tx1"/>
                </a:solidFill>
              </a:rPr>
              <a:t>Các</a:t>
            </a:r>
            <a:r>
              <a:rPr lang="en-US" sz="2800" dirty="0">
                <a:solidFill>
                  <a:schemeClr val="tx1"/>
                </a:solidFill>
              </a:rPr>
              <a:t> </a:t>
            </a:r>
            <a:r>
              <a:rPr lang="en-US" sz="2800" dirty="0" err="1">
                <a:solidFill>
                  <a:schemeClr val="tx1"/>
                </a:solidFill>
              </a:rPr>
              <a:t>công</a:t>
            </a:r>
            <a:r>
              <a:rPr lang="en-US" sz="2800" dirty="0">
                <a:solidFill>
                  <a:schemeClr val="tx1"/>
                </a:solidFill>
              </a:rPr>
              <a:t> </a:t>
            </a:r>
            <a:r>
              <a:rPr lang="en-US" sz="2800" dirty="0" err="1">
                <a:solidFill>
                  <a:schemeClr val="tx1"/>
                </a:solidFill>
              </a:rPr>
              <a:t>cụ</a:t>
            </a:r>
            <a:r>
              <a:rPr lang="en-US" sz="2800" dirty="0">
                <a:solidFill>
                  <a:schemeClr val="tx1"/>
                </a:solidFill>
              </a:rPr>
              <a:t> </a:t>
            </a:r>
            <a:r>
              <a:rPr lang="en-US" sz="2800" dirty="0" err="1">
                <a:solidFill>
                  <a:schemeClr val="tx1"/>
                </a:solidFill>
              </a:rPr>
              <a:t>phát</a:t>
            </a:r>
            <a:r>
              <a:rPr lang="en-US" sz="2800" dirty="0">
                <a:solidFill>
                  <a:schemeClr val="tx1"/>
                </a:solidFill>
              </a:rPr>
              <a:t> </a:t>
            </a:r>
            <a:r>
              <a:rPr lang="en-US" sz="2800" dirty="0" err="1">
                <a:solidFill>
                  <a:schemeClr val="tx1"/>
                </a:solidFill>
              </a:rPr>
              <a:t>hiện</a:t>
            </a:r>
            <a:r>
              <a:rPr lang="en-US" sz="2800" dirty="0">
                <a:solidFill>
                  <a:schemeClr val="tx1"/>
                </a:solidFill>
              </a:rPr>
              <a:t> </a:t>
            </a:r>
            <a:r>
              <a:rPr lang="en-US" sz="2800" dirty="0" err="1">
                <a:solidFill>
                  <a:schemeClr val="tx1"/>
                </a:solidFill>
              </a:rPr>
              <a:t>và</a:t>
            </a:r>
            <a:r>
              <a:rPr lang="en-US" sz="2800" dirty="0">
                <a:solidFill>
                  <a:schemeClr val="tx1"/>
                </a:solidFill>
              </a:rPr>
              <a:t> </a:t>
            </a:r>
            <a:r>
              <a:rPr lang="en-US" sz="2800" dirty="0" err="1">
                <a:solidFill>
                  <a:schemeClr val="tx1"/>
                </a:solidFill>
              </a:rPr>
              <a:t>giải</a:t>
            </a:r>
            <a:r>
              <a:rPr lang="en-US" sz="2800" dirty="0">
                <a:solidFill>
                  <a:schemeClr val="tx1"/>
                </a:solidFill>
              </a:rPr>
              <a:t> </a:t>
            </a:r>
            <a:r>
              <a:rPr lang="en-US" sz="2800" dirty="0" err="1">
                <a:solidFill>
                  <a:schemeClr val="tx1"/>
                </a:solidFill>
              </a:rPr>
              <a:t>nén</a:t>
            </a:r>
            <a:endParaRPr lang="en-US" sz="2800" dirty="0">
              <a:solidFill>
                <a:schemeClr val="tx1"/>
              </a:solidFill>
            </a:endParaRPr>
          </a:p>
        </p:txBody>
      </p:sp>
      <p:sp>
        <p:nvSpPr>
          <p:cNvPr id="10" name="Title 1">
            <a:extLst>
              <a:ext uri="{FF2B5EF4-FFF2-40B4-BE49-F238E27FC236}">
                <a16:creationId xmlns:a16="http://schemas.microsoft.com/office/drawing/2014/main" id="{08EFE28A-521C-6D37-7018-E53B447A60BA}"/>
              </a:ext>
            </a:extLst>
          </p:cNvPr>
          <p:cNvSpPr txBox="1">
            <a:spLocks/>
          </p:cNvSpPr>
          <p:nvPr/>
        </p:nvSpPr>
        <p:spPr>
          <a:xfrm>
            <a:off x="4119961" y="1370994"/>
            <a:ext cx="904073" cy="6354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err="1">
                <a:solidFill>
                  <a:schemeClr val="tx1"/>
                </a:solidFill>
              </a:rPr>
              <a:t>PEiD</a:t>
            </a:r>
            <a:endParaRPr lang="en-US" sz="2500" dirty="0">
              <a:solidFill>
                <a:schemeClr val="tx1"/>
              </a:solidFill>
            </a:endParaRPr>
          </a:p>
        </p:txBody>
      </p:sp>
      <p:pic>
        <p:nvPicPr>
          <p:cNvPr id="3" name="Picture 2" descr="A close-up of a logo&#10;&#10;Description automatically generated">
            <a:extLst>
              <a:ext uri="{FF2B5EF4-FFF2-40B4-BE49-F238E27FC236}">
                <a16:creationId xmlns:a16="http://schemas.microsoft.com/office/drawing/2014/main" id="{B46BF147-EA90-0FBF-EF42-C2E810C29B6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90276" y="1869251"/>
            <a:ext cx="1363447" cy="1363447"/>
          </a:xfrm>
          <a:prstGeom prst="rect">
            <a:avLst/>
          </a:prstGeom>
          <a:noFill/>
          <a:ln>
            <a:noFill/>
          </a:ln>
        </p:spPr>
      </p:pic>
      <p:sp>
        <p:nvSpPr>
          <p:cNvPr id="8" name="TextBox 7">
            <a:extLst>
              <a:ext uri="{FF2B5EF4-FFF2-40B4-BE49-F238E27FC236}">
                <a16:creationId xmlns:a16="http://schemas.microsoft.com/office/drawing/2014/main" id="{754268C8-04A2-7A0D-EB9D-34BC87061E39}"/>
              </a:ext>
            </a:extLst>
          </p:cNvPr>
          <p:cNvSpPr txBox="1"/>
          <p:nvPr/>
        </p:nvSpPr>
        <p:spPr>
          <a:xfrm>
            <a:off x="134500" y="3226420"/>
            <a:ext cx="8874994" cy="3272691"/>
          </a:xfrm>
          <a:prstGeom prst="rect">
            <a:avLst/>
          </a:prstGeom>
          <a:noFill/>
        </p:spPr>
        <p:txBody>
          <a:bodyPr wrap="square">
            <a:spAutoFit/>
          </a:bodyPr>
          <a:lstStyle/>
          <a:p>
            <a:pPr algn="just">
              <a:spcAft>
                <a:spcPts val="800"/>
              </a:spcAft>
            </a:pPr>
            <a:r>
              <a:rPr lang="en-US" sz="1800" b="1" dirty="0" err="1">
                <a:effectLst/>
                <a:latin typeface="Arial" panose="020B0604020202020204" pitchFamily="34" charset="0"/>
                <a:ea typeface="Calibri" panose="020F0502020204030204" pitchFamily="34" charset="0"/>
                <a:cs typeface="Arial" panose="020B0604020202020204" pitchFamily="34" charset="0"/>
              </a:rPr>
              <a:t>Các</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chế</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độ</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quét</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độc</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đáo</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trong</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PEiD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gn="just">
              <a:spcAft>
                <a:spcPts val="800"/>
              </a:spcAft>
            </a:pPr>
            <a:r>
              <a:rPr lang="en-US" sz="1800" dirty="0" err="1">
                <a:effectLst/>
                <a:latin typeface="Arial" panose="020B0604020202020204" pitchFamily="34" charset="0"/>
                <a:ea typeface="Calibri" panose="020F0502020204030204" pitchFamily="34" charset="0"/>
                <a:cs typeface="Arial" panose="020B0604020202020204" pitchFamily="34" charset="0"/>
              </a:rPr>
              <a:t>PEiD</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cung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cấp</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ba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chế</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độ</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quét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khác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nhau</a:t>
            </a:r>
            <a:r>
              <a:rPr lang="en-US" sz="1800" dirty="0">
                <a:effectLst/>
                <a:latin typeface="Arial" panose="020B0604020202020204" pitchFamily="34" charset="0"/>
                <a:ea typeface="Calibri" panose="020F0502020204030204" pitchFamily="34" charset="0"/>
                <a:cs typeface="Arial" panose="020B0604020202020204" pitchFamily="34" charset="0"/>
              </a:rPr>
              <a:t>:</a:t>
            </a:r>
          </a:p>
          <a:p>
            <a:pPr marL="285750" indent="-285750" algn="just">
              <a:spcAft>
                <a:spcPts val="800"/>
              </a:spcAft>
              <a:buFont typeface="Arial" panose="020B0604020202020204" pitchFamily="34" charset="0"/>
              <a:buChar char="•"/>
            </a:pPr>
            <a:r>
              <a:rPr lang="en-US" sz="1800" dirty="0" err="1">
                <a:effectLst/>
                <a:latin typeface="Arial" panose="020B0604020202020204" pitchFamily="34" charset="0"/>
                <a:ea typeface="Calibri" panose="020F0502020204030204" pitchFamily="34" charset="0"/>
                <a:cs typeface="Arial" panose="020B0604020202020204" pitchFamily="34" charset="0"/>
              </a:rPr>
              <a:t>Chế</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độ</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bình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thường</a:t>
            </a:r>
            <a:r>
              <a:rPr lang="en-US" sz="1800" dirty="0">
                <a:effectLst/>
                <a:latin typeface="Arial" panose="020B0604020202020204" pitchFamily="34" charset="0"/>
                <a:ea typeface="Calibri" panose="020F0502020204030204" pitchFamily="34" charset="0"/>
                <a:cs typeface="Arial" panose="020B0604020202020204" pitchFamily="34" charset="0"/>
              </a:rPr>
              <a:t> (Normal Mode): </a:t>
            </a:r>
            <a:r>
              <a:rPr lang="en-US" sz="1800" dirty="0" err="1">
                <a:effectLst/>
                <a:latin typeface="Arial" panose="020B0604020202020204" pitchFamily="34" charset="0"/>
                <a:ea typeface="Calibri" panose="020F0502020204030204" pitchFamily="34" charset="0"/>
                <a:cs typeface="Arial" panose="020B0604020202020204" pitchFamily="34" charset="0"/>
              </a:rPr>
              <a:t>Chế</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độ</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này</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quét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điểm</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bắt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đầu</a:t>
            </a:r>
            <a:r>
              <a:rPr lang="en-US" sz="1800" dirty="0">
                <a:effectLst/>
                <a:latin typeface="Arial" panose="020B0604020202020204" pitchFamily="34" charset="0"/>
                <a:ea typeface="Calibri" panose="020F0502020204030204" pitchFamily="34" charset="0"/>
                <a:cs typeface="Arial" panose="020B0604020202020204" pitchFamily="34" charset="0"/>
              </a:rPr>
              <a:t> (Entry Point) </a:t>
            </a:r>
            <a:r>
              <a:rPr lang="en-US" sz="1800" dirty="0" err="1">
                <a:effectLst/>
                <a:latin typeface="Arial" panose="020B0604020202020204" pitchFamily="34" charset="0"/>
                <a:ea typeface="Calibri" panose="020F0502020204030204" pitchFamily="34" charset="0"/>
                <a:cs typeface="Arial" panose="020B0604020202020204" pitchFamily="34" charset="0"/>
              </a:rPr>
              <a:t>của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tệp</a:t>
            </a:r>
            <a:r>
              <a:rPr lang="en-US" sz="1800" dirty="0">
                <a:effectLst/>
                <a:latin typeface="Arial" panose="020B0604020202020204" pitchFamily="34" charset="0"/>
                <a:ea typeface="Calibri" panose="020F0502020204030204" pitchFamily="34" charset="0"/>
                <a:cs typeface="Arial" panose="020B0604020202020204" pitchFamily="34" charset="0"/>
              </a:rPr>
              <a:t> PE </a:t>
            </a:r>
            <a:r>
              <a:rPr lang="en-US" sz="1800" dirty="0" err="1">
                <a:effectLst/>
                <a:latin typeface="Arial" panose="020B0604020202020204" pitchFamily="34" charset="0"/>
                <a:ea typeface="Calibri" panose="020F0502020204030204" pitchFamily="34" charset="0"/>
                <a:cs typeface="Arial" panose="020B0604020202020204" pitchFamily="34" charset="0"/>
              </a:rPr>
              <a:t>để</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tìm</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chữ</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ký</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đã</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được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ghi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nhận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Đây</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là</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phương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pháp</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quét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cơ</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bản</a:t>
            </a:r>
            <a:r>
              <a:rPr lang="en-US" sz="1800" dirty="0">
                <a:effectLst/>
                <a:latin typeface="Arial" panose="020B0604020202020204" pitchFamily="34" charset="0"/>
                <a:ea typeface="Calibri" panose="020F0502020204030204" pitchFamily="34" charset="0"/>
                <a:cs typeface="Arial" panose="020B0604020202020204" pitchFamily="34" charset="0"/>
              </a:rPr>
              <a:t>.</a:t>
            </a:r>
          </a:p>
          <a:p>
            <a:pPr marL="285750" indent="-285750" algn="just">
              <a:spcAft>
                <a:spcPts val="800"/>
              </a:spcAft>
              <a:buFont typeface="Arial" panose="020B0604020202020204" pitchFamily="34" charset="0"/>
              <a:buChar char="•"/>
            </a:pPr>
            <a:r>
              <a:rPr lang="en-US" sz="1800" dirty="0" err="1">
                <a:effectLst/>
                <a:latin typeface="Arial" panose="020B0604020202020204" pitchFamily="34" charset="0"/>
                <a:ea typeface="Calibri" panose="020F0502020204030204" pitchFamily="34" charset="0"/>
                <a:cs typeface="Arial" panose="020B0604020202020204" pitchFamily="34" charset="0"/>
              </a:rPr>
              <a:t>Chế</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độ</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sâu</a:t>
            </a:r>
            <a:r>
              <a:rPr lang="en-US" sz="1800" dirty="0">
                <a:effectLst/>
                <a:latin typeface="Arial" panose="020B0604020202020204" pitchFamily="34" charset="0"/>
                <a:ea typeface="Calibri" panose="020F0502020204030204" pitchFamily="34" charset="0"/>
                <a:cs typeface="Arial" panose="020B0604020202020204" pitchFamily="34" charset="0"/>
              </a:rPr>
              <a:t> (Deep Mode): </a:t>
            </a:r>
            <a:r>
              <a:rPr lang="en-US" sz="1800" dirty="0" err="1">
                <a:effectLst/>
                <a:latin typeface="Arial" panose="020B0604020202020204" pitchFamily="34" charset="0"/>
                <a:ea typeface="Calibri" panose="020F0502020204030204" pitchFamily="34" charset="0"/>
                <a:cs typeface="Arial" panose="020B0604020202020204" pitchFamily="34" charset="0"/>
              </a:rPr>
              <a:t>Chế</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độ</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này</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quét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toàn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bộ</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phần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chứa</a:t>
            </a:r>
            <a:r>
              <a:rPr lang="en-US" sz="1800" dirty="0">
                <a:effectLst/>
                <a:latin typeface="Arial" panose="020B0604020202020204" pitchFamily="34" charset="0"/>
                <a:ea typeface="Calibri" panose="020F0502020204030204" pitchFamily="34" charset="0"/>
                <a:cs typeface="Arial" panose="020B0604020202020204" pitchFamily="34" charset="0"/>
              </a:rPr>
              <a:t> Entry Point </a:t>
            </a:r>
            <a:r>
              <a:rPr lang="en-US" sz="1800" dirty="0" err="1">
                <a:effectLst/>
                <a:latin typeface="Arial" panose="020B0604020202020204" pitchFamily="34" charset="0"/>
                <a:ea typeface="Calibri" panose="020F0502020204030204" pitchFamily="34" charset="0"/>
                <a:cs typeface="Arial" panose="020B0604020202020204" pitchFamily="34" charset="0"/>
              </a:rPr>
              <a:t>của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tệp</a:t>
            </a:r>
            <a:r>
              <a:rPr lang="en-US" sz="1800" dirty="0">
                <a:effectLst/>
                <a:latin typeface="Arial" panose="020B0604020202020204" pitchFamily="34" charset="0"/>
                <a:ea typeface="Calibri" panose="020F0502020204030204" pitchFamily="34" charset="0"/>
                <a:cs typeface="Arial" panose="020B0604020202020204" pitchFamily="34" charset="0"/>
              </a:rPr>
              <a:t> PE </a:t>
            </a:r>
            <a:r>
              <a:rPr lang="en-US" sz="1800" dirty="0" err="1">
                <a:effectLst/>
                <a:latin typeface="Arial" panose="020B0604020202020204" pitchFamily="34" charset="0"/>
                <a:ea typeface="Calibri" panose="020F0502020204030204" pitchFamily="34" charset="0"/>
                <a:cs typeface="Arial" panose="020B0604020202020204" pitchFamily="34" charset="0"/>
              </a:rPr>
              <a:t>để</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phát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hiện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chữ</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ký</a:t>
            </a:r>
            <a:r>
              <a:rPr lang="en-US" dirty="0">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đảm</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bảo</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phát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hiện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được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khoảng</a:t>
            </a:r>
            <a:r>
              <a:rPr lang="en-US" sz="1800" dirty="0">
                <a:effectLst/>
                <a:latin typeface="Arial" panose="020B0604020202020204" pitchFamily="34" charset="0"/>
                <a:ea typeface="Calibri" panose="020F0502020204030204" pitchFamily="34" charset="0"/>
                <a:cs typeface="Arial" panose="020B0604020202020204" pitchFamily="34" charset="0"/>
              </a:rPr>
              <a:t> 80%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tệp</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đã</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bị</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chỉnh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sửa</a:t>
            </a:r>
            <a:r>
              <a:rPr lang="en-US" dirty="0">
                <a:latin typeface="Arial" panose="020B0604020202020204" pitchFamily="34" charset="0"/>
                <a:ea typeface="Calibri" panose="020F0502020204030204" pitchFamily="34" charset="0"/>
                <a:cs typeface="Arial" panose="020B0604020202020204" pitchFamily="34" charset="0"/>
              </a:rPr>
              <a:t>.</a:t>
            </a:r>
          </a:p>
          <a:p>
            <a:pPr marL="285750" indent="-285750" algn="just">
              <a:spcAft>
                <a:spcPts val="800"/>
              </a:spcAft>
              <a:buFont typeface="Arial" panose="020B0604020202020204" pitchFamily="34" charset="0"/>
              <a:buChar char="•"/>
            </a:pPr>
            <a:r>
              <a:rPr lang="en-US" sz="1800" dirty="0" err="1">
                <a:effectLst/>
                <a:latin typeface="Arial" panose="020B0604020202020204" pitchFamily="34" charset="0"/>
                <a:ea typeface="Calibri" panose="020F0502020204030204" pitchFamily="34" charset="0"/>
                <a:cs typeface="Arial" panose="020B0604020202020204" pitchFamily="34" charset="0"/>
              </a:rPr>
              <a:t>Chế</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độ</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toàn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diện</a:t>
            </a:r>
            <a:r>
              <a:rPr lang="en-US" sz="1800" dirty="0">
                <a:effectLst/>
                <a:latin typeface="Arial" panose="020B0604020202020204" pitchFamily="34" charset="0"/>
                <a:ea typeface="Calibri" panose="020F0502020204030204" pitchFamily="34" charset="0"/>
                <a:cs typeface="Arial" panose="020B0604020202020204" pitchFamily="34" charset="0"/>
              </a:rPr>
              <a:t> (Hardcore Mode): </a:t>
            </a:r>
            <a:r>
              <a:rPr lang="en-US" sz="1800" dirty="0" err="1">
                <a:effectLst/>
                <a:latin typeface="Arial" panose="020B0604020202020204" pitchFamily="34" charset="0"/>
                <a:ea typeface="Calibri" panose="020F0502020204030204" pitchFamily="34" charset="0"/>
                <a:cs typeface="Arial" panose="020B0604020202020204" pitchFamily="34" charset="0"/>
              </a:rPr>
              <a:t>Đây</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là</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chế</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độ</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quét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toàn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bộ</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tệp</a:t>
            </a:r>
            <a:r>
              <a:rPr lang="en-US" sz="1800" dirty="0">
                <a:effectLst/>
                <a:latin typeface="Arial" panose="020B0604020202020204" pitchFamily="34" charset="0"/>
                <a:ea typeface="Calibri" panose="020F0502020204030204" pitchFamily="34" charset="0"/>
                <a:cs typeface="Arial" panose="020B0604020202020204" pitchFamily="34" charset="0"/>
              </a:rPr>
              <a:t> PE </a:t>
            </a:r>
            <a:r>
              <a:rPr lang="en-US" sz="1800" dirty="0" err="1">
                <a:effectLst/>
                <a:latin typeface="Arial" panose="020B0604020202020204" pitchFamily="34" charset="0"/>
                <a:ea typeface="Calibri" panose="020F0502020204030204" pitchFamily="34" charset="0"/>
                <a:cs typeface="Arial" panose="020B0604020202020204" pitchFamily="34" charset="0"/>
              </a:rPr>
              <a:t>để</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tìm</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tất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cả</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chữ</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ký</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đã</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ghi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nhận</a:t>
            </a:r>
            <a:r>
              <a:rPr lang="en-US" dirty="0">
                <a:latin typeface="Arial" panose="020B0604020202020204" pitchFamily="34" charset="0"/>
                <a:ea typeface="Calibri" panose="020F0502020204030204" pitchFamily="34" charset="0"/>
                <a:cs typeface="Arial" panose="020B0604020202020204" pitchFamily="34" charset="0"/>
              </a:rPr>
              <a:t>, </a:t>
            </a:r>
            <a:r>
              <a:rPr lang="en-US" dirty="0" err="1">
                <a:latin typeface="Arial" panose="020B0604020202020204" pitchFamily="34" charset="0"/>
                <a:ea typeface="Calibri" panose="020F0502020204030204" pitchFamily="34" charset="0"/>
                <a:cs typeface="Arial" panose="020B0604020202020204" pitchFamily="34" charset="0"/>
              </a:rPr>
              <a:t>tuy</a:t>
            </a:r>
            <a:r>
              <a:rPr lang="en-US" dirty="0">
                <a:latin typeface="Arial" panose="020B0604020202020204" pitchFamily="34" charset="0"/>
                <a:ea typeface="Calibri" panose="020F0502020204030204" pitchFamily="34" charset="0"/>
                <a:cs typeface="Arial" panose="020B0604020202020204" pitchFamily="34" charset="0"/>
              </a:rPr>
              <a:t> </a:t>
            </a:r>
            <a:r>
              <a:rPr lang="en-US" dirty="0" err="1">
                <a:latin typeface="Arial" panose="020B0604020202020204" pitchFamily="34" charset="0"/>
                <a:ea typeface="Calibri" panose="020F0502020204030204" pitchFamily="34" charset="0"/>
                <a:cs typeface="Arial" panose="020B0604020202020204" pitchFamily="34" charset="0"/>
              </a:rPr>
              <a:t>nhiên</a:t>
            </a:r>
            <a:r>
              <a:rPr lang="en-US" dirty="0">
                <a:latin typeface="Arial" panose="020B0604020202020204" pitchFamily="34" charset="0"/>
                <a:ea typeface="Calibri" panose="020F0502020204030204" pitchFamily="34" charset="0"/>
                <a:cs typeface="Arial" panose="020B0604020202020204" pitchFamily="34" charset="0"/>
              </a:rPr>
              <a:t> </a:t>
            </a:r>
            <a:r>
              <a:rPr lang="en-US" dirty="0" err="1">
                <a:latin typeface="Arial" panose="020B0604020202020204" pitchFamily="34" charset="0"/>
                <a:ea typeface="Calibri" panose="020F0502020204030204" pitchFamily="34" charset="0"/>
                <a:cs typeface="Arial" panose="020B0604020202020204" pitchFamily="34" charset="0"/>
              </a:rPr>
              <a:t>kết</a:t>
            </a:r>
            <a:r>
              <a:rPr lang="en-US" dirty="0">
                <a:latin typeface="Arial" panose="020B0604020202020204" pitchFamily="34" charset="0"/>
                <a:ea typeface="Calibri" panose="020F0502020204030204" pitchFamily="34" charset="0"/>
                <a:cs typeface="Arial" panose="020B0604020202020204" pitchFamily="34" charset="0"/>
              </a:rPr>
              <a:t> </a:t>
            </a:r>
            <a:r>
              <a:rPr lang="en-US" dirty="0" err="1">
                <a:latin typeface="Arial" panose="020B0604020202020204" pitchFamily="34" charset="0"/>
                <a:ea typeface="Calibri" panose="020F0502020204030204" pitchFamily="34" charset="0"/>
                <a:cs typeface="Arial" panose="020B0604020202020204" pitchFamily="34" charset="0"/>
              </a:rPr>
              <a:t>quả</a:t>
            </a:r>
            <a:r>
              <a:rPr lang="en-US" dirty="0">
                <a:latin typeface="Arial" panose="020B0604020202020204" pitchFamily="34" charset="0"/>
                <a:ea typeface="Calibri" panose="020F0502020204030204" pitchFamily="34" charset="0"/>
                <a:cs typeface="Arial" panose="020B0604020202020204" pitchFamily="34" charset="0"/>
              </a:rPr>
              <a:t> </a:t>
            </a:r>
            <a:r>
              <a:rPr lang="en-US" dirty="0" err="1">
                <a:latin typeface="Arial" panose="020B0604020202020204" pitchFamily="34" charset="0"/>
                <a:ea typeface="Calibri" panose="020F0502020204030204" pitchFamily="34" charset="0"/>
                <a:cs typeface="Arial" panose="020B0604020202020204" pitchFamily="34" charset="0"/>
              </a:rPr>
              <a:t>có</a:t>
            </a:r>
            <a:r>
              <a:rPr lang="en-US" dirty="0">
                <a:latin typeface="Arial" panose="020B0604020202020204" pitchFamily="34" charset="0"/>
                <a:ea typeface="Calibri" panose="020F0502020204030204" pitchFamily="34" charset="0"/>
                <a:cs typeface="Arial" panose="020B0604020202020204" pitchFamily="34" charset="0"/>
              </a:rPr>
              <a:t> </a:t>
            </a:r>
            <a:r>
              <a:rPr lang="en-US" dirty="0" err="1">
                <a:latin typeface="Arial" panose="020B0604020202020204" pitchFamily="34" charset="0"/>
                <a:ea typeface="Calibri" panose="020F0502020204030204" pitchFamily="34" charset="0"/>
                <a:cs typeface="Arial" panose="020B0604020202020204" pitchFamily="34" charset="0"/>
              </a:rPr>
              <a:t>thể</a:t>
            </a:r>
            <a:r>
              <a:rPr lang="en-US" dirty="0">
                <a:latin typeface="Arial" panose="020B0604020202020204" pitchFamily="34" charset="0"/>
                <a:ea typeface="Calibri" panose="020F0502020204030204" pitchFamily="34" charset="0"/>
                <a:cs typeface="Arial" panose="020B0604020202020204" pitchFamily="34" charset="0"/>
              </a:rPr>
              <a:t> </a:t>
            </a:r>
            <a:r>
              <a:rPr lang="en-US" dirty="0" err="1">
                <a:latin typeface="Arial" panose="020B0604020202020204" pitchFamily="34" charset="0"/>
                <a:ea typeface="Calibri" panose="020F0502020204030204" pitchFamily="34" charset="0"/>
                <a:cs typeface="Arial" panose="020B0604020202020204" pitchFamily="34" charset="0"/>
              </a:rPr>
              <a:t>không</a:t>
            </a:r>
            <a:r>
              <a:rPr lang="en-US" dirty="0">
                <a:latin typeface="Arial" panose="020B0604020202020204" pitchFamily="34" charset="0"/>
                <a:ea typeface="Calibri" panose="020F0502020204030204" pitchFamily="34" charset="0"/>
                <a:cs typeface="Arial" panose="020B0604020202020204" pitchFamily="34" charset="0"/>
              </a:rPr>
              <a:t> </a:t>
            </a:r>
            <a:r>
              <a:rPr lang="en-US" dirty="0" err="1">
                <a:latin typeface="Arial" panose="020B0604020202020204" pitchFamily="34" charset="0"/>
                <a:ea typeface="Calibri" panose="020F0502020204030204" pitchFamily="34" charset="0"/>
                <a:cs typeface="Arial" panose="020B0604020202020204" pitchFamily="34" charset="0"/>
              </a:rPr>
              <a:t>chính</a:t>
            </a:r>
            <a:r>
              <a:rPr lang="en-US" dirty="0">
                <a:latin typeface="Arial" panose="020B0604020202020204" pitchFamily="34" charset="0"/>
                <a:ea typeface="Calibri" panose="020F0502020204030204" pitchFamily="34" charset="0"/>
                <a:cs typeface="Arial" panose="020B0604020202020204" pitchFamily="34" charset="0"/>
              </a:rPr>
              <a:t> </a:t>
            </a:r>
            <a:r>
              <a:rPr lang="en-US" dirty="0" err="1">
                <a:latin typeface="Arial" panose="020B0604020202020204" pitchFamily="34" charset="0"/>
                <a:ea typeface="Calibri" panose="020F0502020204030204" pitchFamily="34" charset="0"/>
                <a:cs typeface="Arial" panose="020B0604020202020204" pitchFamily="34" charset="0"/>
              </a:rPr>
              <a:t>xác</a:t>
            </a:r>
            <a:r>
              <a:rPr lang="en-US" dirty="0">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1145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C0EF4-B0D5-7D11-5EE9-B99970710F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30746C-9A59-67A4-4A8A-8780AA105C64}"/>
              </a:ext>
            </a:extLst>
          </p:cNvPr>
          <p:cNvSpPr>
            <a:spLocks noGrp="1"/>
          </p:cNvSpPr>
          <p:nvPr>
            <p:ph type="title"/>
          </p:nvPr>
        </p:nvSpPr>
        <p:spPr/>
        <p:txBody>
          <a:bodyPr>
            <a:normAutofit fontScale="90000"/>
          </a:bodyPr>
          <a:lstStyle/>
          <a:p>
            <a:pPr marL="292735" indent="-292735" defTabSz="385571">
              <a:spcBef>
                <a:spcPts val="2700"/>
              </a:spcBef>
              <a:defRPr sz="1800"/>
            </a:pPr>
            <a:r>
              <a:rPr lang="vi-VN" sz="3200" b="1" dirty="0">
                <a:solidFill>
                  <a:srgbClr val="FF0000"/>
                </a:solidFill>
              </a:rPr>
              <a:t>Phần II:</a:t>
            </a:r>
            <a:r>
              <a:rPr lang="en-US" sz="3200" b="1" dirty="0">
                <a:solidFill>
                  <a:srgbClr val="FF0000"/>
                </a:solidFill>
              </a:rPr>
              <a:t> </a:t>
            </a:r>
            <a:r>
              <a:rPr lang="en-US" sz="3200" b="1" dirty="0" err="1">
                <a:solidFill>
                  <a:srgbClr val="FF0000"/>
                </a:solidFill>
              </a:rPr>
              <a:t>Cơ</a:t>
            </a:r>
            <a:r>
              <a:rPr lang="en-US" sz="3200" b="1" dirty="0">
                <a:solidFill>
                  <a:srgbClr val="FF0000"/>
                </a:solidFill>
              </a:rPr>
              <a:t> </a:t>
            </a:r>
            <a:r>
              <a:rPr lang="en-US" sz="3200" b="1" dirty="0" err="1">
                <a:solidFill>
                  <a:srgbClr val="FF0000"/>
                </a:solidFill>
              </a:rPr>
              <a:t>sở</a:t>
            </a:r>
            <a:r>
              <a:rPr lang="en-US" sz="3200" b="1" dirty="0">
                <a:solidFill>
                  <a:srgbClr val="FF0000"/>
                </a:solidFill>
              </a:rPr>
              <a:t> </a:t>
            </a:r>
            <a:r>
              <a:rPr lang="en-US" sz="3200" b="1" dirty="0" err="1">
                <a:solidFill>
                  <a:srgbClr val="FF0000"/>
                </a:solidFill>
              </a:rPr>
              <a:t>lý</a:t>
            </a:r>
            <a:r>
              <a:rPr lang="en-US" sz="3200" b="1" dirty="0">
                <a:solidFill>
                  <a:srgbClr val="FF0000"/>
                </a:solidFill>
              </a:rPr>
              <a:t> </a:t>
            </a:r>
            <a:r>
              <a:rPr lang="en-US" sz="3200" b="1" dirty="0" err="1">
                <a:solidFill>
                  <a:srgbClr val="FF0000"/>
                </a:solidFill>
              </a:rPr>
              <a:t>thuyết</a:t>
            </a:r>
            <a:endParaRPr lang="en-US" sz="3200" b="1" dirty="0">
              <a:solidFill>
                <a:srgbClr val="FF0000"/>
              </a:solidFill>
            </a:endParaRPr>
          </a:p>
        </p:txBody>
      </p:sp>
      <p:sp>
        <p:nvSpPr>
          <p:cNvPr id="4" name="Slide Number Placeholder 3">
            <a:extLst>
              <a:ext uri="{FF2B5EF4-FFF2-40B4-BE49-F238E27FC236}">
                <a16:creationId xmlns:a16="http://schemas.microsoft.com/office/drawing/2014/main" id="{0ECB8192-F1A0-50F7-75AC-3AA1F4D1EAFA}"/>
              </a:ext>
            </a:extLst>
          </p:cNvPr>
          <p:cNvSpPr>
            <a:spLocks noGrp="1"/>
          </p:cNvSpPr>
          <p:nvPr>
            <p:ph type="sldNum" sz="quarter" idx="12"/>
          </p:nvPr>
        </p:nvSpPr>
        <p:spPr/>
        <p:txBody>
          <a:bodyPr/>
          <a:lstStyle/>
          <a:p>
            <a:fld id="{B487F271-60DF-4592-BB7F-B45BB4441AA9}" type="slidenum">
              <a:rPr lang="en-US" smtClean="0"/>
              <a:pPr/>
              <a:t>35</a:t>
            </a:fld>
            <a:endParaRPr lang="en-US" dirty="0"/>
          </a:p>
        </p:txBody>
      </p:sp>
      <p:sp>
        <p:nvSpPr>
          <p:cNvPr id="5" name="Rectangle 4">
            <a:extLst>
              <a:ext uri="{FF2B5EF4-FFF2-40B4-BE49-F238E27FC236}">
                <a16:creationId xmlns:a16="http://schemas.microsoft.com/office/drawing/2014/main" id="{5EC0FD22-2BB0-502F-F3C7-B554D5CD279E}"/>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C93FE-ECDF-905E-112D-E0DA577CA32E}"/>
              </a:ext>
            </a:extLst>
          </p:cNvPr>
          <p:cNvSpPr txBox="1">
            <a:spLocks/>
          </p:cNvSpPr>
          <p:nvPr/>
        </p:nvSpPr>
        <p:spPr>
          <a:xfrm>
            <a:off x="707927" y="1034334"/>
            <a:ext cx="8056576"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800" dirty="0" err="1">
                <a:solidFill>
                  <a:schemeClr val="tx1"/>
                </a:solidFill>
              </a:rPr>
              <a:t>Các</a:t>
            </a:r>
            <a:r>
              <a:rPr lang="en-US" sz="2800" dirty="0">
                <a:solidFill>
                  <a:schemeClr val="tx1"/>
                </a:solidFill>
              </a:rPr>
              <a:t> </a:t>
            </a:r>
            <a:r>
              <a:rPr lang="en-US" sz="2800" dirty="0" err="1">
                <a:solidFill>
                  <a:schemeClr val="tx1"/>
                </a:solidFill>
              </a:rPr>
              <a:t>công</a:t>
            </a:r>
            <a:r>
              <a:rPr lang="en-US" sz="2800" dirty="0">
                <a:solidFill>
                  <a:schemeClr val="tx1"/>
                </a:solidFill>
              </a:rPr>
              <a:t> </a:t>
            </a:r>
            <a:r>
              <a:rPr lang="en-US" sz="2800" dirty="0" err="1">
                <a:solidFill>
                  <a:schemeClr val="tx1"/>
                </a:solidFill>
              </a:rPr>
              <a:t>cụ</a:t>
            </a:r>
            <a:r>
              <a:rPr lang="en-US" sz="2800" dirty="0">
                <a:solidFill>
                  <a:schemeClr val="tx1"/>
                </a:solidFill>
              </a:rPr>
              <a:t> </a:t>
            </a:r>
            <a:r>
              <a:rPr lang="en-US" sz="2800" dirty="0" err="1">
                <a:solidFill>
                  <a:schemeClr val="tx1"/>
                </a:solidFill>
              </a:rPr>
              <a:t>phát</a:t>
            </a:r>
            <a:r>
              <a:rPr lang="en-US" sz="2800" dirty="0">
                <a:solidFill>
                  <a:schemeClr val="tx1"/>
                </a:solidFill>
              </a:rPr>
              <a:t> </a:t>
            </a:r>
            <a:r>
              <a:rPr lang="en-US" sz="2800" dirty="0" err="1">
                <a:solidFill>
                  <a:schemeClr val="tx1"/>
                </a:solidFill>
              </a:rPr>
              <a:t>hiện</a:t>
            </a:r>
            <a:r>
              <a:rPr lang="en-US" sz="2800" dirty="0">
                <a:solidFill>
                  <a:schemeClr val="tx1"/>
                </a:solidFill>
              </a:rPr>
              <a:t> </a:t>
            </a:r>
            <a:r>
              <a:rPr lang="en-US" sz="2800" dirty="0" err="1">
                <a:solidFill>
                  <a:schemeClr val="tx1"/>
                </a:solidFill>
              </a:rPr>
              <a:t>và</a:t>
            </a:r>
            <a:r>
              <a:rPr lang="en-US" sz="2800" dirty="0">
                <a:solidFill>
                  <a:schemeClr val="tx1"/>
                </a:solidFill>
              </a:rPr>
              <a:t> </a:t>
            </a:r>
            <a:r>
              <a:rPr lang="en-US" sz="2800" dirty="0" err="1">
                <a:solidFill>
                  <a:schemeClr val="tx1"/>
                </a:solidFill>
              </a:rPr>
              <a:t>giải</a:t>
            </a:r>
            <a:r>
              <a:rPr lang="en-US" sz="2800" dirty="0">
                <a:solidFill>
                  <a:schemeClr val="tx1"/>
                </a:solidFill>
              </a:rPr>
              <a:t> </a:t>
            </a:r>
            <a:r>
              <a:rPr lang="en-US" sz="2800" dirty="0" err="1">
                <a:solidFill>
                  <a:schemeClr val="tx1"/>
                </a:solidFill>
              </a:rPr>
              <a:t>nén</a:t>
            </a:r>
            <a:endParaRPr lang="en-US" sz="2800" dirty="0">
              <a:solidFill>
                <a:schemeClr val="tx1"/>
              </a:solidFill>
            </a:endParaRPr>
          </a:p>
        </p:txBody>
      </p:sp>
      <p:sp>
        <p:nvSpPr>
          <p:cNvPr id="7" name="TextBox 6">
            <a:extLst>
              <a:ext uri="{FF2B5EF4-FFF2-40B4-BE49-F238E27FC236}">
                <a16:creationId xmlns:a16="http://schemas.microsoft.com/office/drawing/2014/main" id="{47340D73-CDF1-4955-B6E1-74BB3C934E67}"/>
              </a:ext>
            </a:extLst>
          </p:cNvPr>
          <p:cNvSpPr txBox="1"/>
          <p:nvPr/>
        </p:nvSpPr>
        <p:spPr>
          <a:xfrm>
            <a:off x="432347" y="3966747"/>
            <a:ext cx="8507905" cy="1682512"/>
          </a:xfrm>
          <a:prstGeom prst="rect">
            <a:avLst/>
          </a:prstGeom>
          <a:noFill/>
        </p:spPr>
        <p:txBody>
          <a:bodyPr wrap="square">
            <a:spAutoFit/>
          </a:bodyPr>
          <a:lstStyle/>
          <a:p>
            <a:pPr algn="just">
              <a:spcAft>
                <a:spcPts val="800"/>
              </a:spcAft>
            </a:pPr>
            <a:r>
              <a:rPr lang="en-US" sz="1800" dirty="0" err="1">
                <a:effectLst/>
                <a:latin typeface="Arial" panose="020B0604020202020204" pitchFamily="34" charset="0"/>
                <a:ea typeface="Calibri" panose="020F0502020204030204" pitchFamily="34" charset="0"/>
                <a:cs typeface="Arial" panose="020B0604020202020204" pitchFamily="34" charset="0"/>
              </a:rPr>
              <a:t>Lưu</a:t>
            </a:r>
            <a:r>
              <a:rPr lang="en-US" sz="1800" dirty="0">
                <a:effectLst/>
                <a:latin typeface="Arial" panose="020B0604020202020204" pitchFamily="34" charset="0"/>
                <a:ea typeface="Calibri" panose="020F0502020204030204" pitchFamily="34" charset="0"/>
                <a:cs typeface="Arial" panose="020B0604020202020204" pitchFamily="34" charset="0"/>
              </a:rPr>
              <a:t> ý: </a:t>
            </a:r>
            <a:r>
              <a:rPr lang="en-US" sz="1800" dirty="0" err="1">
                <a:effectLst/>
                <a:latin typeface="Arial" panose="020B0604020202020204" pitchFamily="34" charset="0"/>
                <a:ea typeface="Calibri" panose="020F0502020204030204" pitchFamily="34" charset="0"/>
                <a:cs typeface="Arial" panose="020B0604020202020204" pitchFamily="34" charset="0"/>
              </a:rPr>
              <a:t>PEiD</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là</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một</a:t>
            </a:r>
            <a:r>
              <a:rPr lang="en-US" sz="1800" dirty="0">
                <a:effectLst/>
                <a:latin typeface="Arial" panose="020B0604020202020204" pitchFamily="34" charset="0"/>
                <a:ea typeface="Calibri" panose="020F0502020204030204" pitchFamily="34" charset="0"/>
                <a:cs typeface="Arial" panose="020B0604020202020204" pitchFamily="34" charset="0"/>
              </a:rPr>
              <a:t> file </a:t>
            </a:r>
            <a:r>
              <a:rPr lang="en-US" sz="1800" dirty="0" err="1">
                <a:effectLst/>
                <a:latin typeface="Arial" panose="020B0604020202020204" pitchFamily="34" charset="0"/>
                <a:ea typeface="Calibri" panose="020F0502020204030204" pitchFamily="34" charset="0"/>
                <a:cs typeface="Arial" panose="020B0604020202020204" pitchFamily="34" charset="0"/>
              </a:rPr>
              <a:t>thực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trên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hệ</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điều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hành</a:t>
            </a:r>
            <a:r>
              <a:rPr lang="en-US" sz="1800" dirty="0">
                <a:effectLst/>
                <a:latin typeface="Arial" panose="020B0604020202020204" pitchFamily="34" charset="0"/>
                <a:ea typeface="Calibri" panose="020F0502020204030204" pitchFamily="34" charset="0"/>
                <a:cs typeface="Arial" panose="020B0604020202020204" pitchFamily="34" charset="0"/>
              </a:rPr>
              <a:t> Windows, </a:t>
            </a:r>
            <a:r>
              <a:rPr lang="en-US" sz="1800" dirty="0" err="1">
                <a:effectLst/>
                <a:latin typeface="Arial" panose="020B0604020202020204" pitchFamily="34" charset="0"/>
                <a:ea typeface="Calibri" panose="020F0502020204030204" pitchFamily="34" charset="0"/>
                <a:cs typeface="Arial" panose="020B0604020202020204" pitchFamily="34" charset="0"/>
              </a:rPr>
              <a:t>nhưng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đừng</a:t>
            </a:r>
            <a:r>
              <a:rPr lang="en-US" sz="1800" dirty="0">
                <a:effectLst/>
                <a:latin typeface="Arial" panose="020B0604020202020204" pitchFamily="34" charset="0"/>
                <a:ea typeface="Calibri" panose="020F0502020204030204" pitchFamily="34" charset="0"/>
                <a:cs typeface="Arial" panose="020B0604020202020204" pitchFamily="34" charset="0"/>
              </a:rPr>
              <a:t> lo, </a:t>
            </a:r>
            <a:r>
              <a:rPr lang="en-US" sz="1800" dirty="0" err="1">
                <a:effectLst/>
                <a:latin typeface="Arial" panose="020B0604020202020204" pitchFamily="34" charset="0"/>
                <a:ea typeface="Calibri" panose="020F0502020204030204" pitchFamily="34" charset="0"/>
                <a:cs typeface="Arial" panose="020B0604020202020204" pitchFamily="34" charset="0"/>
              </a:rPr>
              <a:t>để</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chạy</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trên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hệ</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điều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hành</a:t>
            </a:r>
            <a:r>
              <a:rPr lang="en-US" sz="1800" dirty="0">
                <a:effectLst/>
                <a:latin typeface="Arial" panose="020B0604020202020204" pitchFamily="34" charset="0"/>
                <a:ea typeface="Calibri" panose="020F0502020204030204" pitchFamily="34" charset="0"/>
                <a:cs typeface="Arial" panose="020B0604020202020204" pitchFamily="34" charset="0"/>
              </a:rPr>
              <a:t> Linux, </a:t>
            </a:r>
            <a:r>
              <a:rPr lang="en-US" sz="1800" dirty="0" err="1">
                <a:effectLst/>
                <a:latin typeface="Arial" panose="020B0604020202020204" pitchFamily="34" charset="0"/>
                <a:ea typeface="Calibri" panose="020F0502020204030204" pitchFamily="34" charset="0"/>
                <a:cs typeface="Arial" panose="020B0604020202020204" pitchFamily="34" charset="0"/>
              </a:rPr>
              <a:t>chỉ</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cần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sử</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dụng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lệnh</a:t>
            </a:r>
            <a:r>
              <a:rPr lang="en-US" sz="1800" dirty="0">
                <a:effectLst/>
                <a:latin typeface="Arial" panose="020B0604020202020204" pitchFamily="34" charset="0"/>
                <a:ea typeface="Calibri" panose="020F0502020204030204" pitchFamily="34" charset="0"/>
                <a:cs typeface="Arial" panose="020B0604020202020204" pitchFamily="34" charset="0"/>
              </a:rPr>
              <a:t> “wine peid.exe”.</a:t>
            </a:r>
          </a:p>
          <a:p>
            <a:pPr algn="just">
              <a:spcAft>
                <a:spcPts val="800"/>
              </a:spcAft>
            </a:pPr>
            <a:r>
              <a:rPr lang="en-US" sz="1800" b="1" dirty="0" err="1">
                <a:effectLst/>
                <a:latin typeface="Arial" panose="020B0604020202020204" pitchFamily="34" charset="0"/>
                <a:ea typeface="Calibri" panose="020F0502020204030204" pitchFamily="34" charset="0"/>
                <a:cs typeface="Arial" panose="020B0604020202020204" pitchFamily="34" charset="0"/>
              </a:rPr>
              <a:t>Các</a:t>
            </a:r>
            <a:r>
              <a:rPr lang="en-US" sz="1800" b="1" dirty="0">
                <a:effectLst/>
                <a:latin typeface="Arial" panose="020B0604020202020204" pitchFamily="34" charset="0"/>
                <a:ea typeface="Calibri" panose="020F0502020204030204" pitchFamily="34" charset="0"/>
                <a:cs typeface="Arial" panose="020B0604020202020204" pitchFamily="34" charset="0"/>
              </a:rPr>
              <a:t> packer </a:t>
            </a:r>
            <a:r>
              <a:rPr lang="en-US" sz="1800" b="1" dirty="0" err="1">
                <a:effectLst/>
                <a:latin typeface="Arial" panose="020B0604020202020204" pitchFamily="34" charset="0"/>
                <a:ea typeface="Calibri" panose="020F0502020204030204" pitchFamily="34" charset="0"/>
                <a:cs typeface="Arial" panose="020B0604020202020204" pitchFamily="34" charset="0"/>
              </a:rPr>
              <a:t>được</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hỗ</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trợ</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bởi</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en-US" sz="1800" b="1" dirty="0" err="1">
                <a:effectLst/>
                <a:latin typeface="Arial" panose="020B0604020202020204" pitchFamily="34" charset="0"/>
                <a:ea typeface="Calibri" panose="020F0502020204030204" pitchFamily="34" charset="0"/>
                <a:cs typeface="Arial" panose="020B0604020202020204" pitchFamily="34" charset="0"/>
              </a:rPr>
              <a:t>PEiD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gn="just">
              <a:spcAft>
                <a:spcPts val="800"/>
              </a:spcAft>
            </a:pPr>
            <a:r>
              <a:rPr lang="en-US" sz="1800" dirty="0" err="1">
                <a:effectLst/>
                <a:latin typeface="Arial" panose="020B0604020202020204" pitchFamily="34" charset="0"/>
                <a:ea typeface="Calibri" panose="020F0502020204030204" pitchFamily="34" charset="0"/>
                <a:cs typeface="Arial" panose="020B0604020202020204" pitchFamily="34" charset="0"/>
              </a:rPr>
              <a:t>Hầu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hết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trình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đóng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gói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mà</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công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cụ</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được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giới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thiệu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trên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phát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hiện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được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thì</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PEid</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cũng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phát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hiện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được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hết</a:t>
            </a:r>
            <a:r>
              <a:rPr lang="en-US" sz="1800" dirty="0">
                <a:effectLst/>
                <a:latin typeface="Arial" panose="020B0604020202020204" pitchFamily="34" charset="0"/>
                <a:ea typeface="Calibri" panose="020F0502020204030204" pitchFamily="34" charset="0"/>
                <a:cs typeface="Arial" panose="020B0604020202020204" pitchFamily="34" charset="0"/>
              </a:rPr>
              <a:t>. </a:t>
            </a:r>
          </a:p>
        </p:txBody>
      </p:sp>
      <p:sp>
        <p:nvSpPr>
          <p:cNvPr id="10" name="Title 1">
            <a:extLst>
              <a:ext uri="{FF2B5EF4-FFF2-40B4-BE49-F238E27FC236}">
                <a16:creationId xmlns:a16="http://schemas.microsoft.com/office/drawing/2014/main" id="{4058F363-F63D-9BC0-C3D0-65A69D843665}"/>
              </a:ext>
            </a:extLst>
          </p:cNvPr>
          <p:cNvSpPr txBox="1">
            <a:spLocks/>
          </p:cNvSpPr>
          <p:nvPr/>
        </p:nvSpPr>
        <p:spPr>
          <a:xfrm>
            <a:off x="4119963" y="1568910"/>
            <a:ext cx="904073" cy="6354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err="1">
                <a:solidFill>
                  <a:schemeClr val="tx1"/>
                </a:solidFill>
              </a:rPr>
              <a:t>PEiD</a:t>
            </a:r>
            <a:endParaRPr lang="en-US" sz="2500" dirty="0">
              <a:solidFill>
                <a:schemeClr val="tx1"/>
              </a:solidFill>
            </a:endParaRPr>
          </a:p>
        </p:txBody>
      </p:sp>
      <p:pic>
        <p:nvPicPr>
          <p:cNvPr id="3" name="Picture 2" descr="A close-up of a logo&#10;&#10;Description automatically generated">
            <a:extLst>
              <a:ext uri="{FF2B5EF4-FFF2-40B4-BE49-F238E27FC236}">
                <a16:creationId xmlns:a16="http://schemas.microsoft.com/office/drawing/2014/main" id="{777C4262-4577-2D62-E7EC-C7D7F82502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406" y="2204384"/>
            <a:ext cx="1569187" cy="1569187"/>
          </a:xfrm>
          <a:prstGeom prst="rect">
            <a:avLst/>
          </a:prstGeom>
          <a:noFill/>
          <a:ln>
            <a:noFill/>
          </a:ln>
        </p:spPr>
      </p:pic>
    </p:spTree>
    <p:extLst>
      <p:ext uri="{BB962C8B-B14F-4D97-AF65-F5344CB8AC3E}">
        <p14:creationId xmlns:p14="http://schemas.microsoft.com/office/powerpoint/2010/main" val="2505776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B1DB8-54E1-507A-06C4-689CF9D00A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8DF5CF-DC38-DA35-8067-12B8A05CCEF9}"/>
              </a:ext>
            </a:extLst>
          </p:cNvPr>
          <p:cNvSpPr>
            <a:spLocks noGrp="1"/>
          </p:cNvSpPr>
          <p:nvPr>
            <p:ph type="title"/>
          </p:nvPr>
        </p:nvSpPr>
        <p:spPr/>
        <p:txBody>
          <a:bodyPr>
            <a:normAutofit fontScale="90000"/>
          </a:bodyPr>
          <a:lstStyle/>
          <a:p>
            <a:pPr marL="292735" indent="-292735" defTabSz="385571">
              <a:spcBef>
                <a:spcPts val="2700"/>
              </a:spcBef>
              <a:defRPr sz="1800"/>
            </a:pPr>
            <a:r>
              <a:rPr lang="vi-VN" sz="3200" b="1" dirty="0">
                <a:solidFill>
                  <a:srgbClr val="FF0000"/>
                </a:solidFill>
              </a:rPr>
              <a:t>Phần II:</a:t>
            </a:r>
            <a:r>
              <a:rPr lang="en-US" sz="3200" b="1" dirty="0">
                <a:solidFill>
                  <a:srgbClr val="FF0000"/>
                </a:solidFill>
              </a:rPr>
              <a:t> </a:t>
            </a:r>
            <a:r>
              <a:rPr lang="en-US" sz="3200" b="1" dirty="0" err="1">
                <a:solidFill>
                  <a:srgbClr val="FF0000"/>
                </a:solidFill>
              </a:rPr>
              <a:t>Cơ</a:t>
            </a:r>
            <a:r>
              <a:rPr lang="en-US" sz="3200" b="1" dirty="0">
                <a:solidFill>
                  <a:srgbClr val="FF0000"/>
                </a:solidFill>
              </a:rPr>
              <a:t> </a:t>
            </a:r>
            <a:r>
              <a:rPr lang="en-US" sz="3200" b="1" dirty="0" err="1">
                <a:solidFill>
                  <a:srgbClr val="FF0000"/>
                </a:solidFill>
              </a:rPr>
              <a:t>sở</a:t>
            </a:r>
            <a:r>
              <a:rPr lang="en-US" sz="3200" b="1" dirty="0">
                <a:solidFill>
                  <a:srgbClr val="FF0000"/>
                </a:solidFill>
              </a:rPr>
              <a:t> </a:t>
            </a:r>
            <a:r>
              <a:rPr lang="en-US" sz="3200" b="1" dirty="0" err="1">
                <a:solidFill>
                  <a:srgbClr val="FF0000"/>
                </a:solidFill>
              </a:rPr>
              <a:t>lý</a:t>
            </a:r>
            <a:r>
              <a:rPr lang="en-US" sz="3200" b="1" dirty="0">
                <a:solidFill>
                  <a:srgbClr val="FF0000"/>
                </a:solidFill>
              </a:rPr>
              <a:t> </a:t>
            </a:r>
            <a:r>
              <a:rPr lang="en-US" sz="3200" b="1" dirty="0" err="1">
                <a:solidFill>
                  <a:srgbClr val="FF0000"/>
                </a:solidFill>
              </a:rPr>
              <a:t>thuyết</a:t>
            </a:r>
            <a:endParaRPr lang="en-US" sz="3200" b="1" dirty="0">
              <a:solidFill>
                <a:srgbClr val="FF0000"/>
              </a:solidFill>
            </a:endParaRPr>
          </a:p>
        </p:txBody>
      </p:sp>
      <p:sp>
        <p:nvSpPr>
          <p:cNvPr id="4" name="Slide Number Placeholder 3">
            <a:extLst>
              <a:ext uri="{FF2B5EF4-FFF2-40B4-BE49-F238E27FC236}">
                <a16:creationId xmlns:a16="http://schemas.microsoft.com/office/drawing/2014/main" id="{13F691DC-7743-12FD-D97B-97E7ABABDE9F}"/>
              </a:ext>
            </a:extLst>
          </p:cNvPr>
          <p:cNvSpPr>
            <a:spLocks noGrp="1"/>
          </p:cNvSpPr>
          <p:nvPr>
            <p:ph type="sldNum" sz="quarter" idx="12"/>
          </p:nvPr>
        </p:nvSpPr>
        <p:spPr/>
        <p:txBody>
          <a:bodyPr/>
          <a:lstStyle/>
          <a:p>
            <a:fld id="{B487F271-60DF-4592-BB7F-B45BB4441AA9}" type="slidenum">
              <a:rPr lang="en-US" smtClean="0"/>
              <a:pPr/>
              <a:t>36</a:t>
            </a:fld>
            <a:endParaRPr lang="en-US" dirty="0"/>
          </a:p>
        </p:txBody>
      </p:sp>
      <p:sp>
        <p:nvSpPr>
          <p:cNvPr id="5" name="Rectangle 4">
            <a:extLst>
              <a:ext uri="{FF2B5EF4-FFF2-40B4-BE49-F238E27FC236}">
                <a16:creationId xmlns:a16="http://schemas.microsoft.com/office/drawing/2014/main" id="{2A2C3528-3194-4B26-A7DD-7F0FBC2B924A}"/>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5EE38AF5-E215-59B1-3F0B-AED358D1D537}"/>
              </a:ext>
            </a:extLst>
          </p:cNvPr>
          <p:cNvSpPr txBox="1">
            <a:spLocks/>
          </p:cNvSpPr>
          <p:nvPr/>
        </p:nvSpPr>
        <p:spPr>
          <a:xfrm>
            <a:off x="707927" y="1034334"/>
            <a:ext cx="8056576"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800" dirty="0" err="1">
                <a:solidFill>
                  <a:schemeClr val="tx1"/>
                </a:solidFill>
              </a:rPr>
              <a:t>Các</a:t>
            </a:r>
            <a:r>
              <a:rPr lang="en-US" sz="2800" dirty="0">
                <a:solidFill>
                  <a:schemeClr val="tx1"/>
                </a:solidFill>
              </a:rPr>
              <a:t> </a:t>
            </a:r>
            <a:r>
              <a:rPr lang="en-US" sz="2800" dirty="0" err="1">
                <a:solidFill>
                  <a:schemeClr val="tx1"/>
                </a:solidFill>
              </a:rPr>
              <a:t>công</a:t>
            </a:r>
            <a:r>
              <a:rPr lang="en-US" sz="2800" dirty="0">
                <a:solidFill>
                  <a:schemeClr val="tx1"/>
                </a:solidFill>
              </a:rPr>
              <a:t> </a:t>
            </a:r>
            <a:r>
              <a:rPr lang="en-US" sz="2800" dirty="0" err="1">
                <a:solidFill>
                  <a:schemeClr val="tx1"/>
                </a:solidFill>
              </a:rPr>
              <a:t>cụ</a:t>
            </a:r>
            <a:r>
              <a:rPr lang="en-US" sz="2800" dirty="0">
                <a:solidFill>
                  <a:schemeClr val="tx1"/>
                </a:solidFill>
              </a:rPr>
              <a:t> </a:t>
            </a:r>
            <a:r>
              <a:rPr lang="en-US" sz="2800" dirty="0" err="1">
                <a:solidFill>
                  <a:schemeClr val="tx1"/>
                </a:solidFill>
              </a:rPr>
              <a:t>phát</a:t>
            </a:r>
            <a:r>
              <a:rPr lang="en-US" sz="2800" dirty="0">
                <a:solidFill>
                  <a:schemeClr val="tx1"/>
                </a:solidFill>
              </a:rPr>
              <a:t> </a:t>
            </a:r>
            <a:r>
              <a:rPr lang="en-US" sz="2800" dirty="0" err="1">
                <a:solidFill>
                  <a:schemeClr val="tx1"/>
                </a:solidFill>
              </a:rPr>
              <a:t>hiện</a:t>
            </a:r>
            <a:r>
              <a:rPr lang="en-US" sz="2800" dirty="0">
                <a:solidFill>
                  <a:schemeClr val="tx1"/>
                </a:solidFill>
              </a:rPr>
              <a:t> </a:t>
            </a:r>
            <a:r>
              <a:rPr lang="en-US" sz="2800" dirty="0" err="1">
                <a:solidFill>
                  <a:schemeClr val="tx1"/>
                </a:solidFill>
              </a:rPr>
              <a:t>và</a:t>
            </a:r>
            <a:r>
              <a:rPr lang="en-US" sz="2800" dirty="0">
                <a:solidFill>
                  <a:schemeClr val="tx1"/>
                </a:solidFill>
              </a:rPr>
              <a:t> </a:t>
            </a:r>
            <a:r>
              <a:rPr lang="en-US" sz="2800" dirty="0" err="1">
                <a:solidFill>
                  <a:schemeClr val="tx1"/>
                </a:solidFill>
              </a:rPr>
              <a:t>giải</a:t>
            </a:r>
            <a:r>
              <a:rPr lang="en-US" sz="2800" dirty="0">
                <a:solidFill>
                  <a:schemeClr val="tx1"/>
                </a:solidFill>
              </a:rPr>
              <a:t> </a:t>
            </a:r>
            <a:r>
              <a:rPr lang="en-US" sz="2800" dirty="0" err="1">
                <a:solidFill>
                  <a:schemeClr val="tx1"/>
                </a:solidFill>
              </a:rPr>
              <a:t>nén</a:t>
            </a:r>
            <a:endParaRPr lang="en-US" sz="2800" dirty="0">
              <a:solidFill>
                <a:schemeClr val="tx1"/>
              </a:solidFill>
            </a:endParaRPr>
          </a:p>
        </p:txBody>
      </p:sp>
      <p:sp>
        <p:nvSpPr>
          <p:cNvPr id="7" name="TextBox 6">
            <a:extLst>
              <a:ext uri="{FF2B5EF4-FFF2-40B4-BE49-F238E27FC236}">
                <a16:creationId xmlns:a16="http://schemas.microsoft.com/office/drawing/2014/main" id="{FFF01C6E-6F1C-3A73-4C4A-22BCCAC41472}"/>
              </a:ext>
            </a:extLst>
          </p:cNvPr>
          <p:cNvSpPr txBox="1"/>
          <p:nvPr/>
        </p:nvSpPr>
        <p:spPr>
          <a:xfrm>
            <a:off x="432347" y="2203134"/>
            <a:ext cx="8507905" cy="1200329"/>
          </a:xfrm>
          <a:prstGeom prst="rect">
            <a:avLst/>
          </a:prstGeom>
          <a:noFill/>
        </p:spPr>
        <p:txBody>
          <a:bodyPr wrap="square">
            <a:spAutoFit/>
          </a:bodyPr>
          <a:lstStyle/>
          <a:p>
            <a:pPr algn="just">
              <a:spcAft>
                <a:spcPts val="800"/>
              </a:spcAft>
            </a:pPr>
            <a:r>
              <a:rPr lang="en-US" dirty="0" err="1">
                <a:latin typeface="Arial" panose="020B0604020202020204" pitchFamily="34" charset="0"/>
                <a:ea typeface="Calibri" panose="020F0502020204030204" pitchFamily="34" charset="0"/>
                <a:cs typeface="Arial" panose="020B0604020202020204" pitchFamily="34" charset="0"/>
              </a:rPr>
              <a:t>C</a:t>
            </a:r>
            <a:r>
              <a:rPr lang="en-US" sz="1800" dirty="0" err="1">
                <a:effectLst/>
                <a:latin typeface="Arial" panose="020B0604020202020204" pitchFamily="34" charset="0"/>
                <a:ea typeface="Calibri" panose="020F0502020204030204" pitchFamily="34" charset="0"/>
                <a:cs typeface="Arial" panose="020B0604020202020204" pitchFamily="34" charset="0"/>
              </a:rPr>
              <a:t>ó</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một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điểm</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đặc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biệt</a:t>
            </a:r>
            <a:r>
              <a:rPr lang="en-US" sz="1800" dirty="0">
                <a:effectLst/>
                <a:latin typeface="Arial" panose="020B0604020202020204" pitchFamily="34" charset="0"/>
                <a:ea typeface="Calibri" panose="020F0502020204030204" pitchFamily="34" charset="0"/>
                <a:cs typeface="Arial" panose="020B0604020202020204" pitchFamily="34" charset="0"/>
              </a:rPr>
              <a:t> ở </a:t>
            </a:r>
            <a:r>
              <a:rPr lang="en-US" sz="1800" dirty="0" err="1">
                <a:effectLst/>
                <a:latin typeface="Arial" panose="020B0604020202020204" pitchFamily="34" charset="0"/>
                <a:ea typeface="Calibri" panose="020F0502020204030204" pitchFamily="34" charset="0"/>
                <a:cs typeface="Arial" panose="020B0604020202020204" pitchFamily="34" charset="0"/>
              </a:rPr>
              <a:t>PEiD</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đó</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là</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mỗi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trình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đóng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gói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đều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có</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cho</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mình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rất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nhiều</a:t>
            </a:r>
            <a:r>
              <a:rPr lang="en-US" sz="1800" dirty="0">
                <a:effectLst/>
                <a:latin typeface="Arial" panose="020B0604020202020204" pitchFamily="34" charset="0"/>
                <a:ea typeface="Calibri" panose="020F0502020204030204" pitchFamily="34" charset="0"/>
                <a:cs typeface="Arial" panose="020B0604020202020204" pitchFamily="34" charset="0"/>
              </a:rPr>
              <a:t> signature </a:t>
            </a:r>
            <a:r>
              <a:rPr lang="en-US" sz="1800" dirty="0" err="1">
                <a:effectLst/>
                <a:latin typeface="Arial" panose="020B0604020202020204" pitchFamily="34" charset="0"/>
                <a:ea typeface="Calibri" panose="020F0502020204030204" pitchFamily="34" charset="0"/>
                <a:cs typeface="Arial" panose="020B0604020202020204" pitchFamily="34" charset="0"/>
              </a:rPr>
              <a:t>với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dạng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phiên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bản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được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thập</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từ</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nhiều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nguồn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khác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nhau</a:t>
            </a:r>
            <a:r>
              <a:rPr lang="en-US" sz="1800" dirty="0">
                <a:effectLst/>
                <a:latin typeface="Arial" panose="020B0604020202020204" pitchFamily="34" charset="0"/>
                <a:ea typeface="Calibri" panose="020F0502020204030204" pitchFamily="34" charset="0"/>
                <a:cs typeface="Arial" panose="020B0604020202020204" pitchFamily="34" charset="0"/>
              </a:rPr>
              <a:t> do </a:t>
            </a:r>
            <a:r>
              <a:rPr lang="en-US" sz="1800" dirty="0" err="1">
                <a:effectLst/>
                <a:latin typeface="Arial" panose="020B0604020202020204" pitchFamily="34" charset="0"/>
                <a:ea typeface="Calibri" panose="020F0502020204030204" pitchFamily="34" charset="0"/>
                <a:cs typeface="Arial" panose="020B0604020202020204" pitchFamily="34" charset="0"/>
              </a:rPr>
              <a:t>nhóm</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phát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triển</a:t>
            </a:r>
            <a:r>
              <a:rPr lang="en-US" sz="1800" dirty="0">
                <a:effectLst/>
                <a:latin typeface="Arial" panose="020B0604020202020204" pitchFamily="34" charset="0"/>
                <a:ea typeface="Calibri" panose="020F0502020204030204" pitchFamily="34" charset="0"/>
                <a:cs typeface="Arial" panose="020B0604020202020204" pitchFamily="34" charset="0"/>
              </a:rPr>
              <a:t> cam </a:t>
            </a:r>
            <a:r>
              <a:rPr lang="en-US" sz="1800" dirty="0" err="1">
                <a:effectLst/>
                <a:latin typeface="Arial" panose="020B0604020202020204" pitchFamily="34" charset="0"/>
                <a:ea typeface="Calibri" panose="020F0502020204030204" pitchFamily="34" charset="0"/>
                <a:cs typeface="Arial" panose="020B0604020202020204" pitchFamily="34" charset="0"/>
              </a:rPr>
              <a:t>kết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cập</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nhật</a:t>
            </a:r>
            <a:r>
              <a:rPr lang="en-US" sz="1800" dirty="0">
                <a:effectLst/>
                <a:latin typeface="Arial" panose="020B0604020202020204" pitchFamily="34" charset="0"/>
                <a:ea typeface="Calibri" panose="020F0502020204030204" pitchFamily="34" charset="0"/>
                <a:cs typeface="Arial" panose="020B0604020202020204" pitchFamily="34" charset="0"/>
              </a:rPr>
              <a:t> signature </a:t>
            </a:r>
            <a:r>
              <a:rPr lang="en-US" sz="1800" dirty="0" err="1">
                <a:effectLst/>
                <a:latin typeface="Arial" panose="020B0604020202020204" pitchFamily="34" charset="0"/>
                <a:ea typeface="Calibri" panose="020F0502020204030204" pitchFamily="34" charset="0"/>
                <a:cs typeface="Arial" panose="020B0604020202020204" pitchFamily="34" charset="0"/>
              </a:rPr>
              <a:t>thường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xuyên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để</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theo</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kịp</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với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những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thay</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đổi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trong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lĩnh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vực</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công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nghệ</a:t>
            </a:r>
            <a:r>
              <a:rPr lang="en-US" sz="1800" dirty="0">
                <a:effectLst/>
                <a:latin typeface="Arial" panose="020B0604020202020204" pitchFamily="34" charset="0"/>
                <a:ea typeface="Calibri" panose="020F0502020204030204" pitchFamily="34" charset="0"/>
                <a:cs typeface="Arial" panose="020B0604020202020204" pitchFamily="34" charset="0"/>
              </a:rPr>
              <a:t>. </a:t>
            </a:r>
          </a:p>
        </p:txBody>
      </p:sp>
      <p:sp>
        <p:nvSpPr>
          <p:cNvPr id="10" name="Title 1">
            <a:extLst>
              <a:ext uri="{FF2B5EF4-FFF2-40B4-BE49-F238E27FC236}">
                <a16:creationId xmlns:a16="http://schemas.microsoft.com/office/drawing/2014/main" id="{66CAC1EE-F499-7E82-A517-DD9E22DDF734}"/>
              </a:ext>
            </a:extLst>
          </p:cNvPr>
          <p:cNvSpPr txBox="1">
            <a:spLocks/>
          </p:cNvSpPr>
          <p:nvPr/>
        </p:nvSpPr>
        <p:spPr>
          <a:xfrm>
            <a:off x="4119963" y="1568910"/>
            <a:ext cx="904073" cy="6354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err="1">
                <a:solidFill>
                  <a:schemeClr val="tx1"/>
                </a:solidFill>
              </a:rPr>
              <a:t>PEiD</a:t>
            </a:r>
            <a:endParaRPr lang="en-US" sz="2500" dirty="0">
              <a:solidFill>
                <a:schemeClr val="tx1"/>
              </a:solidFill>
            </a:endParaRPr>
          </a:p>
        </p:txBody>
      </p:sp>
      <p:pic>
        <p:nvPicPr>
          <p:cNvPr id="8" name="Picture 7" descr="A screenshot of a computer program&#10;&#10;Description automatically generated">
            <a:extLst>
              <a:ext uri="{FF2B5EF4-FFF2-40B4-BE49-F238E27FC236}">
                <a16:creationId xmlns:a16="http://schemas.microsoft.com/office/drawing/2014/main" id="{AABDCA01-8B13-1D36-DFBF-86E81A033E4A}"/>
              </a:ext>
            </a:extLst>
          </p:cNvPr>
          <p:cNvPicPr>
            <a:picLocks noChangeAspect="1"/>
          </p:cNvPicPr>
          <p:nvPr/>
        </p:nvPicPr>
        <p:blipFill>
          <a:blip r:embed="rId3"/>
          <a:stretch>
            <a:fillRect/>
          </a:stretch>
        </p:blipFill>
        <p:spPr>
          <a:xfrm>
            <a:off x="2895985" y="3333411"/>
            <a:ext cx="3680460" cy="3132455"/>
          </a:xfrm>
          <a:prstGeom prst="rect">
            <a:avLst/>
          </a:prstGeom>
        </p:spPr>
      </p:pic>
    </p:spTree>
    <p:extLst>
      <p:ext uri="{BB962C8B-B14F-4D97-AF65-F5344CB8AC3E}">
        <p14:creationId xmlns:p14="http://schemas.microsoft.com/office/powerpoint/2010/main" val="855946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DF857-BC15-00CA-5EE8-9272BF0071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091A48-BEDA-3AAB-F6DD-CF7ED5EA0827}"/>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3" name="Content Placeholder 2">
            <a:extLst>
              <a:ext uri="{FF2B5EF4-FFF2-40B4-BE49-F238E27FC236}">
                <a16:creationId xmlns:a16="http://schemas.microsoft.com/office/drawing/2014/main" id="{E95C1C05-0B09-9646-1E76-B05231EBC087}"/>
              </a:ext>
            </a:extLst>
          </p:cNvPr>
          <p:cNvSpPr>
            <a:spLocks noGrp="1"/>
          </p:cNvSpPr>
          <p:nvPr>
            <p:ph idx="1"/>
          </p:nvPr>
        </p:nvSpPr>
        <p:spPr/>
        <p:txBody>
          <a:bodyPr vert="horz" lIns="91440" tIns="45720" rIns="91440" bIns="45720" rtlCol="0" anchor="t">
            <a:normAutofit/>
          </a:bodyPr>
          <a:lstStyle/>
          <a:p>
            <a:pPr marL="292735" indent="-292735" defTabSz="385571">
              <a:spcBef>
                <a:spcPts val="2700"/>
              </a:spcBef>
              <a:defRPr sz="1800"/>
            </a:pPr>
            <a:r>
              <a:rPr lang="vi-VN" sz="2800" b="1" dirty="0"/>
              <a:t>Phần I: </a:t>
            </a:r>
            <a:r>
              <a:rPr lang="en-US" sz="2800" b="1" dirty="0" err="1"/>
              <a:t>Giới</a:t>
            </a:r>
            <a:r>
              <a:rPr lang="en-US" sz="2800" b="1" dirty="0"/>
              <a:t> </a:t>
            </a:r>
            <a:r>
              <a:rPr lang="en-US" sz="2800" b="1" dirty="0" err="1"/>
              <a:t>thiệu</a:t>
            </a:r>
            <a:r>
              <a:rPr lang="en-US" sz="2800" b="1" dirty="0"/>
              <a:t> </a:t>
            </a:r>
            <a:r>
              <a:rPr lang="en-US" sz="2800" b="1" dirty="0" err="1"/>
              <a:t>vấn</a:t>
            </a:r>
            <a:r>
              <a:rPr lang="en-US" sz="2800" b="1" dirty="0"/>
              <a:t> </a:t>
            </a:r>
            <a:r>
              <a:rPr lang="en-US" sz="2800" b="1" dirty="0" err="1"/>
              <a:t>đề</a:t>
            </a:r>
            <a:endParaRPr lang="vi-VN" dirty="0"/>
          </a:p>
          <a:p>
            <a:pPr marL="292735" indent="-292735" defTabSz="385571">
              <a:spcBef>
                <a:spcPts val="2700"/>
              </a:spcBef>
              <a:defRPr sz="1800"/>
            </a:pPr>
            <a:r>
              <a:rPr lang="vi-VN" sz="2800" b="1" dirty="0"/>
              <a:t>Phần II:</a:t>
            </a:r>
            <a:r>
              <a:rPr lang="en-US" sz="2800" b="1" dirty="0"/>
              <a:t> Cơ </a:t>
            </a:r>
            <a:r>
              <a:rPr lang="en-US" sz="2800" b="1" dirty="0" err="1"/>
              <a:t>sở</a:t>
            </a:r>
            <a:r>
              <a:rPr lang="en-US" sz="2800" b="1" dirty="0"/>
              <a:t> lý thuyết</a:t>
            </a:r>
          </a:p>
          <a:p>
            <a:pPr marL="292735" indent="-292735" defTabSz="385571">
              <a:spcBef>
                <a:spcPts val="2700"/>
              </a:spcBef>
              <a:defRPr sz="1800"/>
            </a:pPr>
            <a:r>
              <a:rPr lang="en-US" sz="2800" b="1" dirty="0" err="1">
                <a:solidFill>
                  <a:srgbClr val="FF0000"/>
                </a:solidFill>
              </a:rPr>
              <a:t>Phần</a:t>
            </a:r>
            <a:r>
              <a:rPr lang="en-US" sz="2800" b="1" dirty="0">
                <a:solidFill>
                  <a:srgbClr val="FF0000"/>
                </a:solidFill>
              </a:rPr>
              <a:t> III: </a:t>
            </a:r>
            <a:r>
              <a:rPr lang="en-US" sz="2800" b="1" dirty="0" err="1">
                <a:solidFill>
                  <a:srgbClr val="FF0000"/>
                </a:solidFill>
              </a:rPr>
              <a:t>Triển</a:t>
            </a:r>
            <a:r>
              <a:rPr lang="en-US" sz="2800" b="1" dirty="0">
                <a:solidFill>
                  <a:srgbClr val="FF0000"/>
                </a:solidFill>
              </a:rPr>
              <a:t> </a:t>
            </a:r>
            <a:r>
              <a:rPr lang="en-US" sz="2800" b="1" dirty="0" err="1">
                <a:solidFill>
                  <a:srgbClr val="FF0000"/>
                </a:solidFill>
              </a:rPr>
              <a:t>khai</a:t>
            </a:r>
            <a:r>
              <a:rPr lang="en-US" sz="2800" b="1" dirty="0">
                <a:solidFill>
                  <a:srgbClr val="FF0000"/>
                </a:solidFill>
              </a:rPr>
              <a:t> </a:t>
            </a:r>
            <a:r>
              <a:rPr lang="en-US" sz="2800" b="1" dirty="0" err="1">
                <a:solidFill>
                  <a:srgbClr val="FF0000"/>
                </a:solidFill>
              </a:rPr>
              <a:t>thực</a:t>
            </a:r>
            <a:r>
              <a:rPr lang="en-US" sz="2800" b="1" dirty="0">
                <a:solidFill>
                  <a:srgbClr val="FF0000"/>
                </a:solidFill>
              </a:rPr>
              <a:t> </a:t>
            </a:r>
            <a:r>
              <a:rPr lang="en-US" sz="2800" b="1" dirty="0" err="1">
                <a:solidFill>
                  <a:srgbClr val="FF0000"/>
                </a:solidFill>
              </a:rPr>
              <a:t>nghiệm</a:t>
            </a:r>
            <a:endParaRPr lang="en-US" sz="2800" b="1" dirty="0">
              <a:solidFill>
                <a:srgbClr val="FF0000"/>
              </a:solidFill>
            </a:endParaRPr>
          </a:p>
          <a:p>
            <a:pPr marL="292735" indent="-292735" defTabSz="385571">
              <a:spcBef>
                <a:spcPts val="2700"/>
              </a:spcBef>
              <a:defRPr sz="1800"/>
            </a:pPr>
            <a:r>
              <a:rPr lang="en-US" sz="2800" b="1" dirty="0" err="1"/>
              <a:t>Phần</a:t>
            </a:r>
            <a:r>
              <a:rPr lang="en-US" sz="2800" b="1" dirty="0"/>
              <a:t> IV: </a:t>
            </a:r>
            <a:r>
              <a:rPr lang="en-US" sz="2800" b="1" dirty="0" err="1"/>
              <a:t>Kết</a:t>
            </a:r>
            <a:r>
              <a:rPr lang="en-US" sz="2800" b="1" dirty="0"/>
              <a:t> </a:t>
            </a:r>
            <a:r>
              <a:rPr lang="en-US" sz="2800" b="1" dirty="0" err="1"/>
              <a:t>luận</a:t>
            </a:r>
            <a:r>
              <a:rPr lang="en-US" sz="2800" b="1" dirty="0"/>
              <a:t> </a:t>
            </a:r>
            <a:r>
              <a:rPr lang="en-US" sz="2800" b="1" dirty="0" err="1"/>
              <a:t>và</a:t>
            </a:r>
            <a:r>
              <a:rPr lang="en-US" sz="2800" b="1" dirty="0"/>
              <a:t> </a:t>
            </a:r>
            <a:r>
              <a:rPr lang="en-US" sz="2800" b="1" dirty="0" err="1"/>
              <a:t>hướng</a:t>
            </a:r>
            <a:r>
              <a:rPr lang="en-US" sz="2800" b="1" dirty="0"/>
              <a:t> </a:t>
            </a:r>
            <a:r>
              <a:rPr lang="en-US" sz="2800" b="1" dirty="0" err="1"/>
              <a:t>phát</a:t>
            </a:r>
            <a:r>
              <a:rPr lang="en-US" sz="2800" b="1" dirty="0"/>
              <a:t> </a:t>
            </a:r>
            <a:r>
              <a:rPr lang="en-US" sz="2800" b="1" dirty="0" err="1"/>
              <a:t>triển</a:t>
            </a:r>
            <a:endParaRPr lang="vi-VN" sz="2800" b="1" dirty="0"/>
          </a:p>
          <a:p>
            <a:endParaRPr lang="en-US" dirty="0"/>
          </a:p>
        </p:txBody>
      </p:sp>
      <p:sp>
        <p:nvSpPr>
          <p:cNvPr id="4" name="Slide Number Placeholder 3">
            <a:extLst>
              <a:ext uri="{FF2B5EF4-FFF2-40B4-BE49-F238E27FC236}">
                <a16:creationId xmlns:a16="http://schemas.microsoft.com/office/drawing/2014/main" id="{829FAB66-969A-0000-95B3-1572377FF73F}"/>
              </a:ext>
            </a:extLst>
          </p:cNvPr>
          <p:cNvSpPr>
            <a:spLocks noGrp="1"/>
          </p:cNvSpPr>
          <p:nvPr>
            <p:ph type="sldNum" sz="quarter" idx="12"/>
          </p:nvPr>
        </p:nvSpPr>
        <p:spPr/>
        <p:txBody>
          <a:bodyPr/>
          <a:lstStyle/>
          <a:p>
            <a:fld id="{B487F271-60DF-4592-BB7F-B45BB4441AA9}" type="slidenum">
              <a:rPr lang="en-US" smtClean="0"/>
              <a:pPr/>
              <a:t>37</a:t>
            </a:fld>
            <a:endParaRPr lang="en-US" dirty="0"/>
          </a:p>
        </p:txBody>
      </p:sp>
      <p:sp>
        <p:nvSpPr>
          <p:cNvPr id="5" name="Rectangle 4">
            <a:extLst>
              <a:ext uri="{FF2B5EF4-FFF2-40B4-BE49-F238E27FC236}">
                <a16:creationId xmlns:a16="http://schemas.microsoft.com/office/drawing/2014/main" id="{38C28892-046C-7907-DE23-8A9BD45FD08C}"/>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0827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EE0095-2C89-4351-AC6F-F23BC757A47A}"/>
              </a:ext>
            </a:extLst>
          </p:cNvPr>
          <p:cNvSpPr>
            <a:spLocks noGrp="1"/>
          </p:cNvSpPr>
          <p:nvPr>
            <p:ph idx="1"/>
          </p:nvPr>
        </p:nvSpPr>
        <p:spPr/>
        <p:txBody>
          <a:bodyPr/>
          <a:lstStyle/>
          <a:p>
            <a:pPr marL="0" indent="0">
              <a:buNone/>
            </a:pPr>
            <a:r>
              <a:rPr lang="en-US" sz="2700" b="1" dirty="0">
                <a:ea typeface="+mj-ea"/>
              </a:rPr>
              <a:t>Dataset</a:t>
            </a:r>
          </a:p>
          <a:p>
            <a:r>
              <a:rPr lang="en-US" sz="2700" dirty="0" err="1">
                <a:ea typeface="+mj-ea"/>
              </a:rPr>
              <a:t>Được</a:t>
            </a:r>
            <a:r>
              <a:rPr lang="en-US" sz="2700" dirty="0">
                <a:ea typeface="+mj-ea"/>
              </a:rPr>
              <a:t> </a:t>
            </a:r>
            <a:r>
              <a:rPr lang="en-US" sz="2700" dirty="0" err="1">
                <a:ea typeface="+mj-ea"/>
              </a:rPr>
              <a:t>tổ</a:t>
            </a:r>
            <a:r>
              <a:rPr lang="en-US" sz="2700" dirty="0">
                <a:ea typeface="+mj-ea"/>
              </a:rPr>
              <a:t> </a:t>
            </a:r>
            <a:r>
              <a:rPr lang="en-US" sz="2700" dirty="0" err="1">
                <a:ea typeface="+mj-ea"/>
              </a:rPr>
              <a:t>chức</a:t>
            </a:r>
            <a:r>
              <a:rPr lang="en-US" sz="2700" dirty="0">
                <a:ea typeface="+mj-ea"/>
              </a:rPr>
              <a:t> thành </a:t>
            </a:r>
            <a:r>
              <a:rPr lang="en-US" sz="2700" dirty="0" err="1">
                <a:ea typeface="+mj-ea"/>
              </a:rPr>
              <a:t>thư</a:t>
            </a:r>
            <a:r>
              <a:rPr lang="en-US" sz="2700" dirty="0">
                <a:ea typeface="+mj-ea"/>
              </a:rPr>
              <a:t> </a:t>
            </a:r>
            <a:r>
              <a:rPr lang="en-US" sz="2700" dirty="0" err="1">
                <a:ea typeface="+mj-ea"/>
              </a:rPr>
              <a:t>mục</a:t>
            </a:r>
            <a:r>
              <a:rPr lang="en-US" sz="2700" dirty="0">
                <a:ea typeface="+mj-ea"/>
              </a:rPr>
              <a:t> với tên </a:t>
            </a:r>
            <a:r>
              <a:rPr lang="en-US" sz="2700" dirty="0" err="1">
                <a:ea typeface="+mj-ea"/>
              </a:rPr>
              <a:t>thư</a:t>
            </a:r>
            <a:r>
              <a:rPr lang="en-US" sz="2700" dirty="0">
                <a:ea typeface="+mj-ea"/>
              </a:rPr>
              <a:t> </a:t>
            </a:r>
            <a:r>
              <a:rPr lang="en-US" sz="2700" dirty="0" err="1">
                <a:ea typeface="+mj-ea"/>
              </a:rPr>
              <a:t>mục</a:t>
            </a:r>
            <a:r>
              <a:rPr lang="en-US" sz="2700" dirty="0">
                <a:ea typeface="+mj-ea"/>
              </a:rPr>
              <a:t> là tên của packer</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3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Thư</a:t>
            </a:r>
            <a:r>
              <a:rPr kumimoji="0" lang="en-US" sz="2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3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mục</a:t>
            </a:r>
            <a:r>
              <a:rPr kumimoji="0" lang="en-US" sz="2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3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xpack</a:t>
            </a:r>
            <a:r>
              <a:rPr kumimoji="0" lang="en-US" sz="23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9980 </a:t>
            </a:r>
            <a:r>
              <a:rPr kumimoji="0" lang="en-US" sz="2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3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Thư</a:t>
            </a:r>
            <a:r>
              <a:rPr kumimoji="0" lang="en-US" sz="2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3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mục</a:t>
            </a:r>
            <a:r>
              <a:rPr kumimoji="0" lang="en-US" sz="2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mew: 7350 files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3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Thư</a:t>
            </a:r>
            <a:r>
              <a:rPr kumimoji="0" lang="en-US" sz="2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3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mục</a:t>
            </a:r>
            <a:r>
              <a:rPr kumimoji="0" lang="en-US" sz="2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petite: 6530 files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3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Thư</a:t>
            </a:r>
            <a:r>
              <a:rPr kumimoji="0" lang="en-US" sz="2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3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mục</a:t>
            </a:r>
            <a:r>
              <a:rPr kumimoji="0" lang="en-US" sz="2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3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mpress</a:t>
            </a:r>
            <a:r>
              <a:rPr kumimoji="0" lang="en-US" sz="2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4790 files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3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Thư</a:t>
            </a:r>
            <a:r>
              <a:rPr kumimoji="0" lang="en-US" sz="2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3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mục</a:t>
            </a:r>
            <a:r>
              <a:rPr kumimoji="0" lang="en-US" sz="2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3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upx</a:t>
            </a:r>
            <a:r>
              <a:rPr kumimoji="0" lang="en-US" sz="2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5200 files</a:t>
            </a:r>
            <a:endParaRPr lang="en-US" sz="2700" dirty="0">
              <a:ea typeface="+mj-ea"/>
            </a:endParaRPr>
          </a:p>
          <a:p>
            <a:r>
              <a:rPr lang="en-US" sz="2700" dirty="0" err="1">
                <a:ea typeface="+mj-ea"/>
              </a:rPr>
              <a:t>Thực</a:t>
            </a:r>
            <a:r>
              <a:rPr lang="en-US" sz="2700" dirty="0">
                <a:ea typeface="+mj-ea"/>
              </a:rPr>
              <a:t> </a:t>
            </a:r>
            <a:r>
              <a:rPr lang="en-US" sz="2700" dirty="0" err="1">
                <a:ea typeface="+mj-ea"/>
              </a:rPr>
              <a:t>tế</a:t>
            </a:r>
            <a:r>
              <a:rPr lang="en-US" sz="2700" dirty="0">
                <a:ea typeface="+mj-ea"/>
              </a:rPr>
              <a:t>, chỉ chạy </a:t>
            </a:r>
            <a:r>
              <a:rPr lang="en-US" sz="2700" dirty="0" err="1">
                <a:ea typeface="+mj-ea"/>
              </a:rPr>
              <a:t>thực</a:t>
            </a:r>
            <a:r>
              <a:rPr lang="en-US" sz="2700" dirty="0">
                <a:ea typeface="+mj-ea"/>
              </a:rPr>
              <a:t> </a:t>
            </a:r>
            <a:r>
              <a:rPr lang="en-US" sz="2700" dirty="0" err="1">
                <a:ea typeface="+mj-ea"/>
              </a:rPr>
              <a:t>nghiệm</a:t>
            </a:r>
            <a:r>
              <a:rPr lang="en-US" sz="2700" dirty="0">
                <a:ea typeface="+mj-ea"/>
              </a:rPr>
              <a:t>:</a:t>
            </a:r>
          </a:p>
          <a:p>
            <a:pPr lvl="1"/>
            <a:r>
              <a:rPr lang="en-US" sz="2300" dirty="0">
                <a:ea typeface="+mj-ea"/>
              </a:rPr>
              <a:t>1000 </a:t>
            </a:r>
            <a:r>
              <a:rPr lang="en-US" sz="2300" dirty="0" err="1">
                <a:ea typeface="+mj-ea"/>
              </a:rPr>
              <a:t>tệp</a:t>
            </a:r>
            <a:r>
              <a:rPr lang="en-US" sz="2300" dirty="0">
                <a:ea typeface="+mj-ea"/>
              </a:rPr>
              <a:t> từ mỗi </a:t>
            </a:r>
            <a:r>
              <a:rPr lang="en-US" sz="2300" dirty="0" err="1">
                <a:ea typeface="+mj-ea"/>
              </a:rPr>
              <a:t>thư</a:t>
            </a:r>
            <a:r>
              <a:rPr lang="en-US" sz="2300" dirty="0">
                <a:ea typeface="+mj-ea"/>
              </a:rPr>
              <a:t> </a:t>
            </a:r>
            <a:r>
              <a:rPr lang="en-US" sz="2300" dirty="0" err="1">
                <a:ea typeface="+mj-ea"/>
              </a:rPr>
              <a:t>mục</a:t>
            </a:r>
            <a:r>
              <a:rPr lang="en-US" sz="2300" dirty="0">
                <a:ea typeface="+mj-ea"/>
              </a:rPr>
              <a:t> </a:t>
            </a:r>
            <a:r>
              <a:rPr lang="en-US" sz="2300" dirty="0" err="1">
                <a:ea typeface="+mj-ea"/>
              </a:rPr>
              <a:t>cho</a:t>
            </a:r>
            <a:r>
              <a:rPr lang="en-US" sz="2300" dirty="0">
                <a:ea typeface="+mj-ea"/>
              </a:rPr>
              <a:t> các công </a:t>
            </a:r>
            <a:r>
              <a:rPr lang="en-US" sz="2300" dirty="0" err="1">
                <a:ea typeface="+mj-ea"/>
              </a:rPr>
              <a:t>cụ</a:t>
            </a:r>
            <a:r>
              <a:rPr lang="en-US" sz="2300" dirty="0">
                <a:ea typeface="+mj-ea"/>
              </a:rPr>
              <a:t> DIE, </a:t>
            </a:r>
            <a:r>
              <a:rPr lang="en-US" sz="2300" dirty="0" err="1">
                <a:ea typeface="+mj-ea"/>
              </a:rPr>
              <a:t>PEiD</a:t>
            </a:r>
            <a:r>
              <a:rPr lang="en-US" sz="2300" dirty="0">
                <a:ea typeface="+mj-ea"/>
              </a:rPr>
              <a:t>, </a:t>
            </a:r>
            <a:r>
              <a:rPr lang="en-US" sz="2300" dirty="0" err="1">
                <a:ea typeface="+mj-ea"/>
              </a:rPr>
              <a:t>unipacker</a:t>
            </a:r>
            <a:endParaRPr lang="en-US" sz="2300" dirty="0">
              <a:ea typeface="+mj-ea"/>
            </a:endParaRPr>
          </a:p>
          <a:p>
            <a:pPr lvl="1"/>
            <a:r>
              <a:rPr lang="en-US" sz="2300" dirty="0">
                <a:ea typeface="+mj-ea"/>
              </a:rPr>
              <a:t>100 </a:t>
            </a:r>
            <a:r>
              <a:rPr lang="en-US" sz="2300" dirty="0" err="1">
                <a:ea typeface="+mj-ea"/>
              </a:rPr>
              <a:t>tệp</a:t>
            </a:r>
            <a:r>
              <a:rPr lang="en-US" sz="2300" dirty="0">
                <a:ea typeface="+mj-ea"/>
              </a:rPr>
              <a:t> từ mỗi </a:t>
            </a:r>
            <a:r>
              <a:rPr lang="en-US" sz="2300" dirty="0" err="1">
                <a:ea typeface="+mj-ea"/>
              </a:rPr>
              <a:t>thư</a:t>
            </a:r>
            <a:r>
              <a:rPr lang="en-US" sz="2300" dirty="0">
                <a:ea typeface="+mj-ea"/>
              </a:rPr>
              <a:t> </a:t>
            </a:r>
            <a:r>
              <a:rPr lang="en-US" sz="2300" dirty="0" err="1">
                <a:ea typeface="+mj-ea"/>
              </a:rPr>
              <a:t>mục</a:t>
            </a:r>
            <a:r>
              <a:rPr lang="en-US" sz="2300" dirty="0">
                <a:ea typeface="+mj-ea"/>
              </a:rPr>
              <a:t> </a:t>
            </a:r>
            <a:r>
              <a:rPr lang="en-US" sz="2300" dirty="0" err="1">
                <a:ea typeface="+mj-ea"/>
              </a:rPr>
              <a:t>cho</a:t>
            </a:r>
            <a:r>
              <a:rPr lang="en-US" sz="2300" dirty="0">
                <a:ea typeface="+mj-ea"/>
              </a:rPr>
              <a:t> </a:t>
            </a:r>
            <a:r>
              <a:rPr lang="en-US" sz="2300" dirty="0" err="1">
                <a:ea typeface="+mj-ea"/>
              </a:rPr>
              <a:t>clamav</a:t>
            </a:r>
            <a:endParaRPr lang="en-US" sz="2300" dirty="0">
              <a:ea typeface="+mj-ea"/>
            </a:endParaRPr>
          </a:p>
          <a:p>
            <a:endParaRPr lang="en-US" sz="2700" dirty="0">
              <a:ea typeface="+mj-ea"/>
            </a:endParaRPr>
          </a:p>
        </p:txBody>
      </p:sp>
      <p:sp>
        <p:nvSpPr>
          <p:cNvPr id="4" name="Slide Number Placeholder 3">
            <a:extLst>
              <a:ext uri="{FF2B5EF4-FFF2-40B4-BE49-F238E27FC236}">
                <a16:creationId xmlns:a16="http://schemas.microsoft.com/office/drawing/2014/main" id="{90DCBA8B-3E54-44E7-9E16-B32E964FA0F3}"/>
              </a:ext>
            </a:extLst>
          </p:cNvPr>
          <p:cNvSpPr>
            <a:spLocks noGrp="1"/>
          </p:cNvSpPr>
          <p:nvPr>
            <p:ph type="sldNum" sz="quarter" idx="12"/>
          </p:nvPr>
        </p:nvSpPr>
        <p:spPr/>
        <p:txBody>
          <a:bodyPr/>
          <a:lstStyle/>
          <a:p>
            <a:fld id="{B487F271-60DF-4592-BB7F-B45BB4441AA9}" type="slidenum">
              <a:rPr lang="en-US" smtClean="0"/>
              <a:pPr/>
              <a:t>38</a:t>
            </a:fld>
            <a:endParaRPr lang="en-US" dirty="0"/>
          </a:p>
        </p:txBody>
      </p:sp>
      <p:sp>
        <p:nvSpPr>
          <p:cNvPr id="7" name="Title 1">
            <a:extLst>
              <a:ext uri="{FF2B5EF4-FFF2-40B4-BE49-F238E27FC236}">
                <a16:creationId xmlns:a16="http://schemas.microsoft.com/office/drawing/2014/main" id="{94CFE63B-545F-3DEE-EBB1-302313A00D5F}"/>
              </a:ext>
            </a:extLst>
          </p:cNvPr>
          <p:cNvSpPr>
            <a:spLocks noGrp="1"/>
          </p:cNvSpPr>
          <p:nvPr>
            <p:ph type="title"/>
          </p:nvPr>
        </p:nvSpPr>
        <p:spPr>
          <a:xfrm>
            <a:off x="169946" y="144644"/>
            <a:ext cx="8214072" cy="510111"/>
          </a:xfrm>
        </p:spPr>
        <p:txBody>
          <a:bodyPr>
            <a:normAutofit fontScale="90000"/>
          </a:bodyPr>
          <a:lstStyle/>
          <a:p>
            <a:pPr marL="292735" indent="-292735" defTabSz="385571">
              <a:spcBef>
                <a:spcPts val="2700"/>
              </a:spcBef>
              <a:defRPr sz="1800"/>
            </a:pPr>
            <a:r>
              <a:rPr lang="en-US" sz="3200" b="1" dirty="0">
                <a:solidFill>
                  <a:srgbClr val="FF0000"/>
                </a:solidFill>
              </a:rPr>
              <a:t>Phần III: </a:t>
            </a:r>
            <a:r>
              <a:rPr lang="en-US" sz="3200" b="1" dirty="0" err="1">
                <a:solidFill>
                  <a:srgbClr val="FF0000"/>
                </a:solidFill>
              </a:rPr>
              <a:t>Triển</a:t>
            </a:r>
            <a:r>
              <a:rPr lang="en-US" sz="3200" b="1" dirty="0">
                <a:solidFill>
                  <a:srgbClr val="FF0000"/>
                </a:solidFill>
              </a:rPr>
              <a:t> khai </a:t>
            </a:r>
            <a:r>
              <a:rPr lang="en-US" sz="3200" b="1" dirty="0" err="1">
                <a:solidFill>
                  <a:srgbClr val="FF0000"/>
                </a:solidFill>
              </a:rPr>
              <a:t>thực</a:t>
            </a:r>
            <a:r>
              <a:rPr lang="en-US" sz="3200" b="1" dirty="0">
                <a:solidFill>
                  <a:srgbClr val="FF0000"/>
                </a:solidFill>
              </a:rPr>
              <a:t> </a:t>
            </a:r>
            <a:r>
              <a:rPr lang="en-US" sz="3200" b="1" dirty="0" err="1">
                <a:solidFill>
                  <a:srgbClr val="FF0000"/>
                </a:solidFill>
              </a:rPr>
              <a:t>nghiệm</a:t>
            </a:r>
            <a:endParaRPr lang="en-US" sz="3200" b="1" dirty="0">
              <a:solidFill>
                <a:srgbClr val="FF0000"/>
              </a:solidFill>
            </a:endParaRPr>
          </a:p>
        </p:txBody>
      </p:sp>
    </p:spTree>
    <p:extLst>
      <p:ext uri="{BB962C8B-B14F-4D97-AF65-F5344CB8AC3E}">
        <p14:creationId xmlns:p14="http://schemas.microsoft.com/office/powerpoint/2010/main" val="35023971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3141E-9607-C311-C2A9-CC470534369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A1CA1B-EC2A-8859-E297-DF60665CA3AF}"/>
              </a:ext>
            </a:extLst>
          </p:cNvPr>
          <p:cNvSpPr>
            <a:spLocks noGrp="1"/>
          </p:cNvSpPr>
          <p:nvPr>
            <p:ph idx="1"/>
          </p:nvPr>
        </p:nvSpPr>
        <p:spPr/>
        <p:txBody>
          <a:bodyPr/>
          <a:lstStyle/>
          <a:p>
            <a:pPr marL="0" indent="0">
              <a:buNone/>
            </a:pPr>
            <a:r>
              <a:rPr lang="en-US" sz="2700" b="1" dirty="0">
                <a:ea typeface="+mj-ea"/>
              </a:rPr>
              <a:t>Dataset</a:t>
            </a:r>
          </a:p>
          <a:p>
            <a:r>
              <a:rPr lang="en-US" sz="2700" dirty="0" err="1">
                <a:ea typeface="+mj-ea"/>
              </a:rPr>
              <a:t>Những</a:t>
            </a:r>
            <a:r>
              <a:rPr lang="en-US" sz="2700" dirty="0">
                <a:ea typeface="+mj-ea"/>
              </a:rPr>
              <a:t> packer </a:t>
            </a:r>
            <a:r>
              <a:rPr lang="en-US" sz="2700" dirty="0" err="1">
                <a:ea typeface="+mj-ea"/>
              </a:rPr>
              <a:t>trong</a:t>
            </a:r>
            <a:r>
              <a:rPr lang="en-US" sz="2700" dirty="0">
                <a:ea typeface="+mj-ea"/>
              </a:rPr>
              <a:t> dataset mà các công </a:t>
            </a:r>
            <a:r>
              <a:rPr lang="en-US" sz="2700" dirty="0" err="1">
                <a:ea typeface="+mj-ea"/>
              </a:rPr>
              <a:t>cụ</a:t>
            </a:r>
            <a:r>
              <a:rPr lang="en-US" sz="2700" dirty="0">
                <a:ea typeface="+mj-ea"/>
              </a:rPr>
              <a:t> có thể phát hiện:</a:t>
            </a:r>
          </a:p>
          <a:p>
            <a:endParaRPr lang="en-US" sz="2300" dirty="0">
              <a:ea typeface="+mj-ea"/>
            </a:endParaRPr>
          </a:p>
          <a:p>
            <a:endParaRPr lang="en-US" sz="2700" dirty="0">
              <a:ea typeface="+mj-ea"/>
            </a:endParaRPr>
          </a:p>
        </p:txBody>
      </p:sp>
      <p:sp>
        <p:nvSpPr>
          <p:cNvPr id="4" name="Slide Number Placeholder 3">
            <a:extLst>
              <a:ext uri="{FF2B5EF4-FFF2-40B4-BE49-F238E27FC236}">
                <a16:creationId xmlns:a16="http://schemas.microsoft.com/office/drawing/2014/main" id="{CF082ED1-1DF2-F96B-F39C-6E1F476F9D4B}"/>
              </a:ext>
            </a:extLst>
          </p:cNvPr>
          <p:cNvSpPr>
            <a:spLocks noGrp="1"/>
          </p:cNvSpPr>
          <p:nvPr>
            <p:ph type="sldNum" sz="quarter" idx="12"/>
          </p:nvPr>
        </p:nvSpPr>
        <p:spPr/>
        <p:txBody>
          <a:bodyPr/>
          <a:lstStyle/>
          <a:p>
            <a:fld id="{B487F271-60DF-4592-BB7F-B45BB4441AA9}" type="slidenum">
              <a:rPr lang="en-US" smtClean="0"/>
              <a:pPr/>
              <a:t>39</a:t>
            </a:fld>
            <a:endParaRPr lang="en-US" dirty="0"/>
          </a:p>
        </p:txBody>
      </p:sp>
      <p:sp>
        <p:nvSpPr>
          <p:cNvPr id="7" name="Title 1">
            <a:extLst>
              <a:ext uri="{FF2B5EF4-FFF2-40B4-BE49-F238E27FC236}">
                <a16:creationId xmlns:a16="http://schemas.microsoft.com/office/drawing/2014/main" id="{C0228734-88C6-947E-09EE-2A976A38D1EF}"/>
              </a:ext>
            </a:extLst>
          </p:cNvPr>
          <p:cNvSpPr>
            <a:spLocks noGrp="1"/>
          </p:cNvSpPr>
          <p:nvPr>
            <p:ph type="title"/>
          </p:nvPr>
        </p:nvSpPr>
        <p:spPr>
          <a:xfrm>
            <a:off x="169946" y="144644"/>
            <a:ext cx="8214072" cy="510111"/>
          </a:xfrm>
        </p:spPr>
        <p:txBody>
          <a:bodyPr>
            <a:normAutofit fontScale="90000"/>
          </a:bodyPr>
          <a:lstStyle/>
          <a:p>
            <a:pPr marL="292735" indent="-292735" defTabSz="385571">
              <a:spcBef>
                <a:spcPts val="2700"/>
              </a:spcBef>
              <a:defRPr sz="1800"/>
            </a:pPr>
            <a:r>
              <a:rPr lang="en-US" sz="3200" b="1" dirty="0">
                <a:solidFill>
                  <a:srgbClr val="FF0000"/>
                </a:solidFill>
              </a:rPr>
              <a:t>Phần III: </a:t>
            </a:r>
            <a:r>
              <a:rPr lang="en-US" sz="3200" b="1" dirty="0" err="1">
                <a:solidFill>
                  <a:srgbClr val="FF0000"/>
                </a:solidFill>
              </a:rPr>
              <a:t>Triển</a:t>
            </a:r>
            <a:r>
              <a:rPr lang="en-US" sz="3200" b="1" dirty="0">
                <a:solidFill>
                  <a:srgbClr val="FF0000"/>
                </a:solidFill>
              </a:rPr>
              <a:t> khai </a:t>
            </a:r>
            <a:r>
              <a:rPr lang="en-US" sz="3200" b="1" dirty="0" err="1">
                <a:solidFill>
                  <a:srgbClr val="FF0000"/>
                </a:solidFill>
              </a:rPr>
              <a:t>thực</a:t>
            </a:r>
            <a:r>
              <a:rPr lang="en-US" sz="3200" b="1" dirty="0">
                <a:solidFill>
                  <a:srgbClr val="FF0000"/>
                </a:solidFill>
              </a:rPr>
              <a:t> </a:t>
            </a:r>
            <a:r>
              <a:rPr lang="en-US" sz="3200" b="1" dirty="0" err="1">
                <a:solidFill>
                  <a:srgbClr val="FF0000"/>
                </a:solidFill>
              </a:rPr>
              <a:t>nghiệm</a:t>
            </a:r>
            <a:endParaRPr lang="en-US" sz="3200" b="1" dirty="0">
              <a:solidFill>
                <a:srgbClr val="FF0000"/>
              </a:solidFill>
            </a:endParaRPr>
          </a:p>
        </p:txBody>
      </p:sp>
      <p:pic>
        <p:nvPicPr>
          <p:cNvPr id="5" name="Picture 4">
            <a:extLst>
              <a:ext uri="{FF2B5EF4-FFF2-40B4-BE49-F238E27FC236}">
                <a16:creationId xmlns:a16="http://schemas.microsoft.com/office/drawing/2014/main" id="{07FC8CCB-6A6B-6DF2-1BF3-F63B68C0001A}"/>
              </a:ext>
            </a:extLst>
          </p:cNvPr>
          <p:cNvPicPr>
            <a:picLocks noChangeAspect="1"/>
          </p:cNvPicPr>
          <p:nvPr/>
        </p:nvPicPr>
        <p:blipFill>
          <a:blip r:embed="rId2"/>
          <a:stretch>
            <a:fillRect/>
          </a:stretch>
        </p:blipFill>
        <p:spPr>
          <a:xfrm>
            <a:off x="691503" y="2919298"/>
            <a:ext cx="7911961" cy="1858441"/>
          </a:xfrm>
          <a:prstGeom prst="rect">
            <a:avLst/>
          </a:prstGeom>
        </p:spPr>
      </p:pic>
    </p:spTree>
    <p:extLst>
      <p:ext uri="{BB962C8B-B14F-4D97-AF65-F5344CB8AC3E}">
        <p14:creationId xmlns:p14="http://schemas.microsoft.com/office/powerpoint/2010/main" val="2279241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C5072-28B5-2336-3DE0-9C924C15E2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140359-60A7-210C-8CFA-F1509BD2CA8A}"/>
              </a:ext>
            </a:extLst>
          </p:cNvPr>
          <p:cNvSpPr>
            <a:spLocks noGrp="1"/>
          </p:cNvSpPr>
          <p:nvPr>
            <p:ph type="title"/>
          </p:nvPr>
        </p:nvSpPr>
        <p:spPr/>
        <p:txBody>
          <a:bodyPr>
            <a:normAutofit fontScale="90000"/>
          </a:bodyPr>
          <a:lstStyle/>
          <a:p>
            <a:r>
              <a:rPr lang="vi-VN" sz="3200" b="1" dirty="0">
                <a:solidFill>
                  <a:srgbClr val="FF0000"/>
                </a:solidFill>
              </a:rPr>
              <a:t>Phần I: </a:t>
            </a:r>
            <a:r>
              <a:rPr lang="en-US" sz="3200" b="1" dirty="0" err="1">
                <a:solidFill>
                  <a:srgbClr val="FF0000"/>
                </a:solidFill>
              </a:rPr>
              <a:t>Giới</a:t>
            </a:r>
            <a:r>
              <a:rPr lang="en-US" sz="3200" b="1" dirty="0">
                <a:solidFill>
                  <a:srgbClr val="FF0000"/>
                </a:solidFill>
              </a:rPr>
              <a:t> </a:t>
            </a:r>
            <a:r>
              <a:rPr lang="en-US" sz="3200" b="1" dirty="0" err="1">
                <a:solidFill>
                  <a:srgbClr val="FF0000"/>
                </a:solidFill>
              </a:rPr>
              <a:t>thiệu</a:t>
            </a:r>
            <a:r>
              <a:rPr lang="en-US" sz="3200" b="1" dirty="0">
                <a:solidFill>
                  <a:srgbClr val="FF0000"/>
                </a:solidFill>
              </a:rPr>
              <a:t> </a:t>
            </a:r>
            <a:r>
              <a:rPr lang="en-US" sz="3200" b="1" dirty="0" err="1">
                <a:solidFill>
                  <a:srgbClr val="FF0000"/>
                </a:solidFill>
              </a:rPr>
              <a:t>vấn</a:t>
            </a:r>
            <a:r>
              <a:rPr lang="en-US" sz="3200" b="1" dirty="0">
                <a:solidFill>
                  <a:srgbClr val="FF0000"/>
                </a:solidFill>
              </a:rPr>
              <a:t> </a:t>
            </a:r>
            <a:r>
              <a:rPr lang="en-US" sz="3200" b="1" dirty="0" err="1">
                <a:solidFill>
                  <a:srgbClr val="FF0000"/>
                </a:solidFill>
              </a:rPr>
              <a:t>đề</a:t>
            </a:r>
            <a:endParaRPr lang="en-US" dirty="0"/>
          </a:p>
        </p:txBody>
      </p:sp>
      <p:sp>
        <p:nvSpPr>
          <p:cNvPr id="3" name="Content Placeholder 2">
            <a:extLst>
              <a:ext uri="{FF2B5EF4-FFF2-40B4-BE49-F238E27FC236}">
                <a16:creationId xmlns:a16="http://schemas.microsoft.com/office/drawing/2014/main" id="{51DCE410-5DC2-3C10-0731-8E0BE8843332}"/>
              </a:ext>
            </a:extLst>
          </p:cNvPr>
          <p:cNvSpPr>
            <a:spLocks noGrp="1"/>
          </p:cNvSpPr>
          <p:nvPr>
            <p:ph idx="1"/>
          </p:nvPr>
        </p:nvSpPr>
        <p:spPr>
          <a:xfrm>
            <a:off x="1071669" y="1167831"/>
            <a:ext cx="7229262" cy="830041"/>
          </a:xfrm>
        </p:spPr>
        <p:txBody>
          <a:bodyPr>
            <a:noAutofit/>
          </a:bodyPr>
          <a:lstStyle/>
          <a:p>
            <a:pPr marL="0" indent="0" algn="just">
              <a:lnSpc>
                <a:spcPct val="100000"/>
              </a:lnSpc>
              <a:buNone/>
            </a:pPr>
            <a:r>
              <a:rPr lang="en-US" sz="2000" dirty="0" err="1">
                <a:effectLst/>
                <a:ea typeface="Calibri" panose="020F0502020204030204" pitchFamily="34" charset="0"/>
              </a:rPr>
              <a:t>Để</a:t>
            </a:r>
            <a:r>
              <a:rPr lang="en-US" sz="2000" dirty="0">
                <a:effectLst/>
                <a:ea typeface="Calibri" panose="020F0502020204030204" pitchFamily="34" charset="0"/>
              </a:rPr>
              <a:t> </a:t>
            </a:r>
            <a:r>
              <a:rPr lang="en-US" sz="2000" dirty="0" err="1">
                <a:effectLst/>
                <a:ea typeface="Calibri" panose="020F0502020204030204" pitchFamily="34" charset="0"/>
              </a:rPr>
              <a:t>vượt</a:t>
            </a:r>
            <a:r>
              <a:rPr lang="en-US" sz="2000" dirty="0">
                <a:effectLst/>
                <a:ea typeface="Calibri" panose="020F0502020204030204" pitchFamily="34" charset="0"/>
              </a:rPr>
              <a:t> qua </a:t>
            </a:r>
            <a:r>
              <a:rPr lang="en-US" sz="2000" dirty="0" err="1">
                <a:effectLst/>
                <a:ea typeface="Calibri" panose="020F0502020204030204" pitchFamily="34" charset="0"/>
              </a:rPr>
              <a:t>các</a:t>
            </a:r>
            <a:r>
              <a:rPr lang="en-US" sz="2000" dirty="0">
                <a:effectLst/>
                <a:ea typeface="Calibri" panose="020F0502020204030204" pitchFamily="34" charset="0"/>
              </a:rPr>
              <a:t> </a:t>
            </a:r>
            <a:r>
              <a:rPr lang="en-US" sz="2000" dirty="0" err="1">
                <a:effectLst/>
                <a:ea typeface="Calibri" panose="020F0502020204030204" pitchFamily="34" charset="0"/>
              </a:rPr>
              <a:t>thách</a:t>
            </a:r>
            <a:r>
              <a:rPr lang="en-US" sz="2000" dirty="0">
                <a:effectLst/>
                <a:ea typeface="Calibri" panose="020F0502020204030204" pitchFamily="34" charset="0"/>
              </a:rPr>
              <a:t> </a:t>
            </a:r>
            <a:r>
              <a:rPr lang="en-US" sz="2000" dirty="0" err="1">
                <a:effectLst/>
                <a:ea typeface="Calibri" panose="020F0502020204030204" pitchFamily="34" charset="0"/>
              </a:rPr>
              <a:t>thức</a:t>
            </a:r>
            <a:r>
              <a:rPr lang="en-US" sz="2000" dirty="0">
                <a:effectLst/>
                <a:ea typeface="Calibri" panose="020F0502020204030204" pitchFamily="34" charset="0"/>
              </a:rPr>
              <a:t> </a:t>
            </a:r>
            <a:r>
              <a:rPr lang="en-US" sz="2000" dirty="0" err="1">
                <a:effectLst/>
                <a:ea typeface="Calibri" panose="020F0502020204030204" pitchFamily="34" charset="0"/>
              </a:rPr>
              <a:t>trên</a:t>
            </a:r>
            <a:r>
              <a:rPr lang="en-US" sz="2000" dirty="0">
                <a:effectLst/>
                <a:ea typeface="Calibri" panose="020F0502020204030204" pitchFamily="34" charset="0"/>
              </a:rPr>
              <a:t>, </a:t>
            </a:r>
            <a:r>
              <a:rPr lang="en-US" sz="2000" dirty="0" err="1">
                <a:effectLst/>
                <a:ea typeface="Calibri" panose="020F0502020204030204" pitchFamily="34" charset="0"/>
              </a:rPr>
              <a:t>nhóm</a:t>
            </a:r>
            <a:r>
              <a:rPr lang="en-US" sz="2000" dirty="0">
                <a:effectLst/>
                <a:ea typeface="Calibri" panose="020F0502020204030204" pitchFamily="34" charset="0"/>
              </a:rPr>
              <a:t> </a:t>
            </a:r>
            <a:r>
              <a:rPr lang="en-US" sz="2000" dirty="0" err="1">
                <a:effectLst/>
                <a:ea typeface="Calibri" panose="020F0502020204030204" pitchFamily="34" charset="0"/>
              </a:rPr>
              <a:t>chúng</a:t>
            </a:r>
            <a:r>
              <a:rPr lang="en-US" sz="2000" dirty="0">
                <a:effectLst/>
                <a:ea typeface="Calibri" panose="020F0502020204030204" pitchFamily="34" charset="0"/>
              </a:rPr>
              <a:t> </a:t>
            </a:r>
            <a:r>
              <a:rPr lang="en-US" sz="2000" dirty="0" err="1">
                <a:effectLst/>
                <a:ea typeface="Calibri" panose="020F0502020204030204" pitchFamily="34" charset="0"/>
              </a:rPr>
              <a:t>em</a:t>
            </a:r>
            <a:r>
              <a:rPr lang="en-US" sz="2000" dirty="0">
                <a:effectLst/>
                <a:ea typeface="Calibri" panose="020F0502020204030204" pitchFamily="34" charset="0"/>
              </a:rPr>
              <a:t> </a:t>
            </a:r>
            <a:r>
              <a:rPr lang="en-US" sz="2000" dirty="0" err="1">
                <a:effectLst/>
                <a:ea typeface="Calibri" panose="020F0502020204030204" pitchFamily="34" charset="0"/>
              </a:rPr>
              <a:t>sẽ</a:t>
            </a:r>
            <a:r>
              <a:rPr lang="en-US" sz="2000" dirty="0">
                <a:effectLst/>
                <a:ea typeface="Calibri" panose="020F0502020204030204" pitchFamily="34" charset="0"/>
              </a:rPr>
              <a:t> </a:t>
            </a:r>
            <a:r>
              <a:rPr lang="en-US" sz="2000" dirty="0" err="1">
                <a:effectLst/>
                <a:ea typeface="Calibri" panose="020F0502020204030204" pitchFamily="34" charset="0"/>
              </a:rPr>
              <a:t>sử</a:t>
            </a:r>
            <a:r>
              <a:rPr lang="en-US" sz="2000" dirty="0">
                <a:effectLst/>
                <a:ea typeface="Calibri" panose="020F0502020204030204" pitchFamily="34" charset="0"/>
              </a:rPr>
              <a:t> </a:t>
            </a:r>
            <a:r>
              <a:rPr lang="en-US" sz="2000" dirty="0" err="1">
                <a:effectLst/>
                <a:ea typeface="Calibri" panose="020F0502020204030204" pitchFamily="34" charset="0"/>
              </a:rPr>
              <a:t>dụng</a:t>
            </a:r>
            <a:r>
              <a:rPr lang="en-US" sz="2000" dirty="0">
                <a:effectLst/>
                <a:ea typeface="Calibri" panose="020F0502020204030204" pitchFamily="34" charset="0"/>
              </a:rPr>
              <a:t> </a:t>
            </a:r>
            <a:r>
              <a:rPr lang="en-US" sz="2000" dirty="0" err="1">
                <a:effectLst/>
                <a:ea typeface="Calibri" panose="020F0502020204030204" pitchFamily="34" charset="0"/>
              </a:rPr>
              <a:t>bốn</a:t>
            </a:r>
            <a:r>
              <a:rPr lang="en-US" sz="2000" dirty="0">
                <a:effectLst/>
                <a:ea typeface="Calibri" panose="020F0502020204030204" pitchFamily="34" charset="0"/>
              </a:rPr>
              <a:t> </a:t>
            </a:r>
            <a:r>
              <a:rPr lang="en-US" sz="2000" dirty="0" err="1">
                <a:effectLst/>
                <a:ea typeface="Calibri" panose="020F0502020204030204" pitchFamily="34" charset="0"/>
              </a:rPr>
              <a:t>công</a:t>
            </a:r>
            <a:r>
              <a:rPr lang="en-US" sz="2000" dirty="0">
                <a:effectLst/>
                <a:ea typeface="Calibri" panose="020F0502020204030204" pitchFamily="34" charset="0"/>
              </a:rPr>
              <a:t> </a:t>
            </a:r>
            <a:r>
              <a:rPr lang="en-US" sz="2000" dirty="0" err="1">
                <a:effectLst/>
                <a:ea typeface="Calibri" panose="020F0502020204030204" pitchFamily="34" charset="0"/>
              </a:rPr>
              <a:t>cụ</a:t>
            </a:r>
            <a:r>
              <a:rPr lang="en-US" sz="2000" dirty="0">
                <a:effectLst/>
                <a:ea typeface="Calibri" panose="020F0502020204030204" pitchFamily="34" charset="0"/>
              </a:rPr>
              <a:t> </a:t>
            </a:r>
            <a:r>
              <a:rPr lang="en-US" sz="2000" dirty="0" err="1">
                <a:effectLst/>
                <a:ea typeface="Calibri" panose="020F0502020204030204" pitchFamily="34" charset="0"/>
              </a:rPr>
              <a:t>chính</a:t>
            </a:r>
            <a:endParaRPr lang="en-US" sz="2000" dirty="0"/>
          </a:p>
        </p:txBody>
      </p:sp>
      <p:sp>
        <p:nvSpPr>
          <p:cNvPr id="4" name="Slide Number Placeholder 3">
            <a:extLst>
              <a:ext uri="{FF2B5EF4-FFF2-40B4-BE49-F238E27FC236}">
                <a16:creationId xmlns:a16="http://schemas.microsoft.com/office/drawing/2014/main" id="{A7389697-0468-4BFA-28E9-267FBDA4F36B}"/>
              </a:ext>
            </a:extLst>
          </p:cNvPr>
          <p:cNvSpPr>
            <a:spLocks noGrp="1"/>
          </p:cNvSpPr>
          <p:nvPr>
            <p:ph type="sldNum" sz="quarter" idx="12"/>
          </p:nvPr>
        </p:nvSpPr>
        <p:spPr/>
        <p:txBody>
          <a:bodyPr/>
          <a:lstStyle/>
          <a:p>
            <a:fld id="{B487F271-60DF-4592-BB7F-B45BB4441AA9}" type="slidenum">
              <a:rPr lang="en-US" smtClean="0"/>
              <a:pPr/>
              <a:t>4</a:t>
            </a:fld>
            <a:endParaRPr lang="en-US" dirty="0"/>
          </a:p>
        </p:txBody>
      </p:sp>
      <p:sp>
        <p:nvSpPr>
          <p:cNvPr id="5" name="Rectangle 4">
            <a:extLst>
              <a:ext uri="{FF2B5EF4-FFF2-40B4-BE49-F238E27FC236}">
                <a16:creationId xmlns:a16="http://schemas.microsoft.com/office/drawing/2014/main" id="{76164653-8060-0707-53DF-B426B7CFBD42}"/>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389148AE-5C9C-75FA-BBEF-58DCEF023D0F}"/>
              </a:ext>
            </a:extLst>
          </p:cNvPr>
          <p:cNvSpPr/>
          <p:nvPr/>
        </p:nvSpPr>
        <p:spPr>
          <a:xfrm>
            <a:off x="981295" y="2289956"/>
            <a:ext cx="2747425" cy="830041"/>
          </a:xfrm>
          <a:prstGeom prst="roundRect">
            <a:avLst>
              <a:gd name="adj" fmla="val 50000"/>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2AC5940-085F-96BD-7E42-DD1A22C09817}"/>
              </a:ext>
            </a:extLst>
          </p:cNvPr>
          <p:cNvSpPr txBox="1"/>
          <p:nvPr/>
        </p:nvSpPr>
        <p:spPr>
          <a:xfrm>
            <a:off x="1446050" y="2504921"/>
            <a:ext cx="1817914"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Unipacker</a:t>
            </a:r>
            <a:endParaRPr lang="en-US" sz="2000" dirty="0">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62C3CBE1-A183-9628-09F9-C45A514DC205}"/>
              </a:ext>
            </a:extLst>
          </p:cNvPr>
          <p:cNvSpPr/>
          <p:nvPr/>
        </p:nvSpPr>
        <p:spPr>
          <a:xfrm>
            <a:off x="981295" y="4100714"/>
            <a:ext cx="2747425" cy="830041"/>
          </a:xfrm>
          <a:prstGeom prst="roundRect">
            <a:avLst>
              <a:gd name="adj" fmla="val 50000"/>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8641B9C-419A-6A00-FB94-CF4A11806DDE}"/>
              </a:ext>
            </a:extLst>
          </p:cNvPr>
          <p:cNvSpPr txBox="1"/>
          <p:nvPr/>
        </p:nvSpPr>
        <p:spPr>
          <a:xfrm>
            <a:off x="1364624" y="4314669"/>
            <a:ext cx="1980765"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 Detect It Easy</a:t>
            </a:r>
          </a:p>
        </p:txBody>
      </p:sp>
      <p:sp>
        <p:nvSpPr>
          <p:cNvPr id="10" name="Rectangle: Rounded Corners 9">
            <a:extLst>
              <a:ext uri="{FF2B5EF4-FFF2-40B4-BE49-F238E27FC236}">
                <a16:creationId xmlns:a16="http://schemas.microsoft.com/office/drawing/2014/main" id="{B2A694EA-954C-6AEC-B545-1D3A371946CB}"/>
              </a:ext>
            </a:extLst>
          </p:cNvPr>
          <p:cNvSpPr/>
          <p:nvPr/>
        </p:nvSpPr>
        <p:spPr>
          <a:xfrm>
            <a:off x="5415282" y="2289956"/>
            <a:ext cx="2747425" cy="830041"/>
          </a:xfrm>
          <a:prstGeom prst="roundRect">
            <a:avLst>
              <a:gd name="adj" fmla="val 50000"/>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6525760-F6B8-2F69-AB00-3A7C129871C4}"/>
              </a:ext>
            </a:extLst>
          </p:cNvPr>
          <p:cNvSpPr txBox="1"/>
          <p:nvPr/>
        </p:nvSpPr>
        <p:spPr>
          <a:xfrm>
            <a:off x="5880037" y="2504921"/>
            <a:ext cx="1817914"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ClamAV</a:t>
            </a:r>
            <a:endParaRPr lang="en-US" sz="2000" dirty="0">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4A2716F4-2FD8-1051-1B46-209F309A52F1}"/>
              </a:ext>
            </a:extLst>
          </p:cNvPr>
          <p:cNvSpPr/>
          <p:nvPr/>
        </p:nvSpPr>
        <p:spPr>
          <a:xfrm>
            <a:off x="5415282" y="4100714"/>
            <a:ext cx="2747425" cy="830041"/>
          </a:xfrm>
          <a:prstGeom prst="roundRect">
            <a:avLst>
              <a:gd name="adj" fmla="val 50000"/>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330864F-F115-BE81-F922-D10DD0A67A5F}"/>
              </a:ext>
            </a:extLst>
          </p:cNvPr>
          <p:cNvSpPr txBox="1"/>
          <p:nvPr/>
        </p:nvSpPr>
        <p:spPr>
          <a:xfrm>
            <a:off x="5880037" y="4315679"/>
            <a:ext cx="1817914"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PEiD</a:t>
            </a:r>
            <a:endParaRPr lang="en-US" sz="2000" dirty="0">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E2559709-5B05-11B9-04A3-5A425E17592D}"/>
              </a:ext>
            </a:extLst>
          </p:cNvPr>
          <p:cNvSpPr/>
          <p:nvPr/>
        </p:nvSpPr>
        <p:spPr>
          <a:xfrm>
            <a:off x="4016829" y="2990371"/>
            <a:ext cx="1110343" cy="111034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Tool</a:t>
            </a:r>
          </a:p>
        </p:txBody>
      </p:sp>
      <p:cxnSp>
        <p:nvCxnSpPr>
          <p:cNvPr id="16" name="Connector: Elbow 15">
            <a:extLst>
              <a:ext uri="{FF2B5EF4-FFF2-40B4-BE49-F238E27FC236}">
                <a16:creationId xmlns:a16="http://schemas.microsoft.com/office/drawing/2014/main" id="{D3E7B2C6-DDBA-DBC0-3660-42C9D94EE6F0}"/>
              </a:ext>
            </a:extLst>
          </p:cNvPr>
          <p:cNvCxnSpPr>
            <a:stCxn id="14" idx="5"/>
            <a:endCxn id="12" idx="1"/>
          </p:cNvCxnSpPr>
          <p:nvPr/>
        </p:nvCxnSpPr>
        <p:spPr>
          <a:xfrm rot="16200000" flipH="1">
            <a:off x="4901111" y="4001563"/>
            <a:ext cx="577627" cy="450716"/>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DC125C2C-6347-888F-5AC8-310CA2DDB830}"/>
              </a:ext>
            </a:extLst>
          </p:cNvPr>
          <p:cNvCxnSpPr>
            <a:stCxn id="14" idx="3"/>
            <a:endCxn id="8" idx="3"/>
          </p:cNvCxnSpPr>
          <p:nvPr/>
        </p:nvCxnSpPr>
        <p:spPr>
          <a:xfrm rot="5400000">
            <a:off x="3665265" y="4001564"/>
            <a:ext cx="577627" cy="45071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4920943-F623-DFA7-D35D-D7BFD20F3CDB}"/>
              </a:ext>
            </a:extLst>
          </p:cNvPr>
          <p:cNvCxnSpPr>
            <a:stCxn id="14" idx="1"/>
            <a:endCxn id="6" idx="3"/>
          </p:cNvCxnSpPr>
          <p:nvPr/>
        </p:nvCxnSpPr>
        <p:spPr>
          <a:xfrm rot="16200000" flipV="1">
            <a:off x="3730078" y="2703619"/>
            <a:ext cx="448000" cy="45071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1FB63FB-5B2F-A076-4094-20C44C8BB116}"/>
              </a:ext>
            </a:extLst>
          </p:cNvPr>
          <p:cNvCxnSpPr>
            <a:stCxn id="14" idx="7"/>
            <a:endCxn id="10" idx="1"/>
          </p:cNvCxnSpPr>
          <p:nvPr/>
        </p:nvCxnSpPr>
        <p:spPr>
          <a:xfrm rot="5400000" flipH="1" flipV="1">
            <a:off x="4965924" y="2703619"/>
            <a:ext cx="448000" cy="450716"/>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4F0104-9C80-41EF-7866-E098DCFD2C65}"/>
              </a:ext>
            </a:extLst>
          </p:cNvPr>
          <p:cNvSpPr txBox="1"/>
          <p:nvPr/>
        </p:nvSpPr>
        <p:spPr>
          <a:xfrm>
            <a:off x="641248" y="5241848"/>
            <a:ext cx="8090104" cy="707886"/>
          </a:xfrm>
          <a:prstGeom prst="rect">
            <a:avLst/>
          </a:prstGeom>
          <a:noFill/>
        </p:spPr>
        <p:txBody>
          <a:bodyPr wrap="square">
            <a:spAutoFit/>
          </a:bodyPr>
          <a:lstStyle/>
          <a:p>
            <a:pPr algn="just"/>
            <a:r>
              <a:rPr lang="en-US" sz="2000" dirty="0" err="1">
                <a:effectLst/>
                <a:latin typeface="Arial" panose="020B0604020202020204" pitchFamily="34" charset="0"/>
                <a:ea typeface="Calibri" panose="020F0502020204030204" pitchFamily="34" charset="0"/>
                <a:cs typeface="Arial" panose="020B0604020202020204" pitchFamily="34" charset="0"/>
              </a:rPr>
              <a:t>Mục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tiêu</a:t>
            </a:r>
            <a:r>
              <a:rPr lang="en-US" sz="2000" dirty="0">
                <a:latin typeface="Arial" panose="020B0604020202020204" pitchFamily="34" charset="0"/>
                <a:ea typeface="Calibri" panose="020F0502020204030204" pitchFamily="34" charset="0"/>
                <a:cs typeface="Arial" panose="020B0604020202020204" pitchFamily="34" charset="0"/>
              </a:rPr>
              <a:t>: </a:t>
            </a:r>
            <a:r>
              <a:rPr lang="en-US" sz="2000" dirty="0">
                <a:effectLst/>
                <a:latin typeface="Arial" panose="020B0604020202020204" pitchFamily="34" charset="0"/>
                <a:ea typeface="Calibri" panose="020F0502020204030204" pitchFamily="34" charset="0"/>
                <a:cs typeface="Arial" panose="020B0604020202020204" pitchFamily="34" charset="0"/>
              </a:rPr>
              <a:t>so </a:t>
            </a:r>
            <a:r>
              <a:rPr lang="en-US" sz="2000" dirty="0" err="1">
                <a:effectLst/>
                <a:latin typeface="Arial" panose="020B0604020202020204" pitchFamily="34" charset="0"/>
                <a:ea typeface="Calibri" panose="020F0502020204030204" pitchFamily="34" charset="0"/>
                <a:cs typeface="Arial" panose="020B0604020202020204" pitchFamily="34" charset="0"/>
              </a:rPr>
              <a:t>sánh</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chức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năng</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và</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hiệu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suất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của</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bốn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công</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cụ</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trên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trong</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việc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phát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hiện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và</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giải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nén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các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tập</a:t>
            </a:r>
            <a:r>
              <a:rPr lang="en-US" sz="2000" dirty="0">
                <a:effectLst/>
                <a:latin typeface="Arial" panose="020B0604020202020204" pitchFamily="34" charset="0"/>
                <a:ea typeface="Calibri" panose="020F0502020204030204" pitchFamily="34" charset="0"/>
                <a:cs typeface="Arial" panose="020B0604020202020204" pitchFamily="34" charset="0"/>
              </a:rPr>
              <a:t> tin </a:t>
            </a:r>
            <a:r>
              <a:rPr lang="en-US" sz="2000" dirty="0" err="1">
                <a:effectLst/>
                <a:latin typeface="Arial" panose="020B0604020202020204" pitchFamily="34" charset="0"/>
                <a:ea typeface="Calibri" panose="020F0502020204030204" pitchFamily="34" charset="0"/>
                <a:cs typeface="Arial" panose="020B0604020202020204" pitchFamily="34" charset="0"/>
              </a:rPr>
              <a:t>thực</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thi</a:t>
            </a:r>
            <a:r>
              <a:rPr lang="en-US" sz="2000" dirty="0">
                <a:effectLst/>
                <a:latin typeface="Arial" panose="020B0604020202020204" pitchFamily="34" charset="0"/>
                <a:ea typeface="Calibri" panose="020F0502020204030204" pitchFamily="34" charset="0"/>
                <a:cs typeface="Arial" panose="020B0604020202020204" pitchFamily="34" charset="0"/>
              </a:rPr>
              <a:t> Windows </a:t>
            </a:r>
            <a:r>
              <a:rPr lang="en-US" sz="2000" dirty="0" err="1">
                <a:effectLst/>
                <a:latin typeface="Arial" panose="020B0604020202020204" pitchFamily="34" charset="0"/>
                <a:ea typeface="Calibri" panose="020F0502020204030204" pitchFamily="34" charset="0"/>
                <a:cs typeface="Arial" panose="020B0604020202020204" pitchFamily="34" charset="0"/>
              </a:rPr>
              <a:t>bị</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đóng</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gói</a:t>
            </a:r>
            <a:r>
              <a:rPr lang="en-US" sz="2000" dirty="0">
                <a:effectLst/>
                <a:latin typeface="Arial" panose="020B0604020202020204" pitchFamily="34" charset="0"/>
                <a:ea typeface="Calibri" panose="020F050202020403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81751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EA81D-8338-3029-2587-AA2AAB89784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70CA80-687F-D651-11CB-8EF71E98ADF1}"/>
              </a:ext>
            </a:extLst>
          </p:cNvPr>
          <p:cNvSpPr>
            <a:spLocks noGrp="1"/>
          </p:cNvSpPr>
          <p:nvPr>
            <p:ph idx="1"/>
          </p:nvPr>
        </p:nvSpPr>
        <p:spPr/>
        <p:txBody>
          <a:bodyPr/>
          <a:lstStyle/>
          <a:p>
            <a:pPr marL="0" indent="0">
              <a:buNone/>
            </a:pPr>
            <a:r>
              <a:rPr lang="en-US" sz="2700" b="1" dirty="0">
                <a:ea typeface="+mj-ea"/>
              </a:rPr>
              <a:t>Tự </a:t>
            </a:r>
            <a:r>
              <a:rPr lang="en-US" sz="2700" b="1" dirty="0" err="1">
                <a:ea typeface="+mj-ea"/>
              </a:rPr>
              <a:t>động</a:t>
            </a:r>
            <a:r>
              <a:rPr lang="en-US" sz="2700" b="1" dirty="0">
                <a:ea typeface="+mj-ea"/>
              </a:rPr>
              <a:t> </a:t>
            </a:r>
            <a:r>
              <a:rPr lang="en-US" sz="2700" b="1" dirty="0" err="1">
                <a:ea typeface="+mj-ea"/>
              </a:rPr>
              <a:t>hóa</a:t>
            </a:r>
            <a:r>
              <a:rPr lang="en-US" sz="2700" b="1" dirty="0">
                <a:ea typeface="+mj-ea"/>
              </a:rPr>
              <a:t> DIE</a:t>
            </a:r>
          </a:p>
          <a:p>
            <a:pPr marL="0" indent="0">
              <a:buNone/>
            </a:pPr>
            <a:endParaRPr lang="en-US" sz="2700" dirty="0">
              <a:ea typeface="+mj-ea"/>
            </a:endParaRPr>
          </a:p>
        </p:txBody>
      </p:sp>
      <p:sp>
        <p:nvSpPr>
          <p:cNvPr id="4" name="Slide Number Placeholder 3">
            <a:extLst>
              <a:ext uri="{FF2B5EF4-FFF2-40B4-BE49-F238E27FC236}">
                <a16:creationId xmlns:a16="http://schemas.microsoft.com/office/drawing/2014/main" id="{A62287C1-9829-501B-5787-1E317D05C317}"/>
              </a:ext>
            </a:extLst>
          </p:cNvPr>
          <p:cNvSpPr>
            <a:spLocks noGrp="1"/>
          </p:cNvSpPr>
          <p:nvPr>
            <p:ph type="sldNum" sz="quarter" idx="12"/>
          </p:nvPr>
        </p:nvSpPr>
        <p:spPr/>
        <p:txBody>
          <a:bodyPr/>
          <a:lstStyle/>
          <a:p>
            <a:fld id="{B487F271-60DF-4592-BB7F-B45BB4441AA9}" type="slidenum">
              <a:rPr lang="en-US" smtClean="0"/>
              <a:pPr/>
              <a:t>40</a:t>
            </a:fld>
            <a:endParaRPr lang="en-US" dirty="0"/>
          </a:p>
        </p:txBody>
      </p:sp>
      <p:sp>
        <p:nvSpPr>
          <p:cNvPr id="7" name="Title 1">
            <a:extLst>
              <a:ext uri="{FF2B5EF4-FFF2-40B4-BE49-F238E27FC236}">
                <a16:creationId xmlns:a16="http://schemas.microsoft.com/office/drawing/2014/main" id="{EC1E65BC-6A06-8195-3DF1-96BE7DA242ED}"/>
              </a:ext>
            </a:extLst>
          </p:cNvPr>
          <p:cNvSpPr>
            <a:spLocks noGrp="1"/>
          </p:cNvSpPr>
          <p:nvPr>
            <p:ph type="title"/>
          </p:nvPr>
        </p:nvSpPr>
        <p:spPr>
          <a:xfrm>
            <a:off x="169946" y="144644"/>
            <a:ext cx="8214072" cy="510111"/>
          </a:xfrm>
        </p:spPr>
        <p:txBody>
          <a:bodyPr>
            <a:normAutofit fontScale="90000"/>
          </a:bodyPr>
          <a:lstStyle/>
          <a:p>
            <a:pPr marL="292735" indent="-292735" defTabSz="385571">
              <a:spcBef>
                <a:spcPts val="2700"/>
              </a:spcBef>
              <a:defRPr sz="1800"/>
            </a:pPr>
            <a:r>
              <a:rPr lang="en-US" sz="3200" b="1" dirty="0">
                <a:solidFill>
                  <a:srgbClr val="FF0000"/>
                </a:solidFill>
              </a:rPr>
              <a:t>Phần III: </a:t>
            </a:r>
            <a:r>
              <a:rPr lang="en-US" sz="3200" b="1" dirty="0" err="1">
                <a:solidFill>
                  <a:srgbClr val="FF0000"/>
                </a:solidFill>
              </a:rPr>
              <a:t>Triển</a:t>
            </a:r>
            <a:r>
              <a:rPr lang="en-US" sz="3200" b="1" dirty="0">
                <a:solidFill>
                  <a:srgbClr val="FF0000"/>
                </a:solidFill>
              </a:rPr>
              <a:t> khai </a:t>
            </a:r>
            <a:r>
              <a:rPr lang="en-US" sz="3200" b="1" dirty="0" err="1">
                <a:solidFill>
                  <a:srgbClr val="FF0000"/>
                </a:solidFill>
              </a:rPr>
              <a:t>thực</a:t>
            </a:r>
            <a:r>
              <a:rPr lang="en-US" sz="3200" b="1" dirty="0">
                <a:solidFill>
                  <a:srgbClr val="FF0000"/>
                </a:solidFill>
              </a:rPr>
              <a:t> </a:t>
            </a:r>
            <a:r>
              <a:rPr lang="en-US" sz="3200" b="1" dirty="0" err="1">
                <a:solidFill>
                  <a:srgbClr val="FF0000"/>
                </a:solidFill>
              </a:rPr>
              <a:t>nghiệm</a:t>
            </a:r>
            <a:endParaRPr lang="en-US" sz="3200" b="1" dirty="0">
              <a:solidFill>
                <a:srgbClr val="FF0000"/>
              </a:solidFill>
            </a:endParaRPr>
          </a:p>
        </p:txBody>
      </p:sp>
      <p:pic>
        <p:nvPicPr>
          <p:cNvPr id="6" name="Picture 5">
            <a:extLst>
              <a:ext uri="{FF2B5EF4-FFF2-40B4-BE49-F238E27FC236}">
                <a16:creationId xmlns:a16="http://schemas.microsoft.com/office/drawing/2014/main" id="{EF53AF71-4967-7399-D4E6-B2BBCBF3C4F7}"/>
              </a:ext>
            </a:extLst>
          </p:cNvPr>
          <p:cNvPicPr>
            <a:picLocks noChangeAspect="1"/>
          </p:cNvPicPr>
          <p:nvPr/>
        </p:nvPicPr>
        <p:blipFill>
          <a:blip r:embed="rId2"/>
          <a:stretch>
            <a:fillRect/>
          </a:stretch>
        </p:blipFill>
        <p:spPr>
          <a:xfrm>
            <a:off x="784026" y="1694306"/>
            <a:ext cx="7609046" cy="4267581"/>
          </a:xfrm>
          <a:prstGeom prst="rect">
            <a:avLst/>
          </a:prstGeom>
        </p:spPr>
      </p:pic>
    </p:spTree>
    <p:extLst>
      <p:ext uri="{BB962C8B-B14F-4D97-AF65-F5344CB8AC3E}">
        <p14:creationId xmlns:p14="http://schemas.microsoft.com/office/powerpoint/2010/main" val="37006694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428B8-C217-5A54-96A6-74647859929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8DA9E6-AA60-65CB-8CCC-5B422F381FA3}"/>
              </a:ext>
            </a:extLst>
          </p:cNvPr>
          <p:cNvSpPr>
            <a:spLocks noGrp="1"/>
          </p:cNvSpPr>
          <p:nvPr>
            <p:ph idx="1"/>
          </p:nvPr>
        </p:nvSpPr>
        <p:spPr/>
        <p:txBody>
          <a:bodyPr/>
          <a:lstStyle/>
          <a:p>
            <a:pPr marL="0" indent="0">
              <a:buNone/>
            </a:pPr>
            <a:r>
              <a:rPr lang="en-US" sz="2700" b="1" dirty="0">
                <a:ea typeface="+mj-ea"/>
              </a:rPr>
              <a:t>Tự </a:t>
            </a:r>
            <a:r>
              <a:rPr lang="en-US" sz="2700" b="1" dirty="0" err="1">
                <a:ea typeface="+mj-ea"/>
              </a:rPr>
              <a:t>động</a:t>
            </a:r>
            <a:r>
              <a:rPr lang="en-US" sz="2700" b="1" dirty="0">
                <a:ea typeface="+mj-ea"/>
              </a:rPr>
              <a:t> </a:t>
            </a:r>
            <a:r>
              <a:rPr lang="en-US" sz="2700" b="1" dirty="0" err="1">
                <a:ea typeface="+mj-ea"/>
              </a:rPr>
              <a:t>hóa</a:t>
            </a:r>
            <a:r>
              <a:rPr lang="en-US" sz="2700" b="1" dirty="0">
                <a:ea typeface="+mj-ea"/>
              </a:rPr>
              <a:t> </a:t>
            </a:r>
            <a:r>
              <a:rPr lang="en-US" sz="2700" b="1" dirty="0" err="1">
                <a:ea typeface="+mj-ea"/>
              </a:rPr>
              <a:t>PEiD</a:t>
            </a:r>
            <a:endParaRPr lang="en-US" sz="2700" b="1" dirty="0">
              <a:ea typeface="+mj-ea"/>
            </a:endParaRPr>
          </a:p>
          <a:p>
            <a:pPr marL="0" indent="0">
              <a:buNone/>
            </a:pPr>
            <a:endParaRPr lang="en-US" sz="2700" dirty="0">
              <a:ea typeface="+mj-ea"/>
            </a:endParaRPr>
          </a:p>
        </p:txBody>
      </p:sp>
      <p:sp>
        <p:nvSpPr>
          <p:cNvPr id="4" name="Slide Number Placeholder 3">
            <a:extLst>
              <a:ext uri="{FF2B5EF4-FFF2-40B4-BE49-F238E27FC236}">
                <a16:creationId xmlns:a16="http://schemas.microsoft.com/office/drawing/2014/main" id="{9B3AD2E2-A926-6E86-F19C-77A3543C62E9}"/>
              </a:ext>
            </a:extLst>
          </p:cNvPr>
          <p:cNvSpPr>
            <a:spLocks noGrp="1"/>
          </p:cNvSpPr>
          <p:nvPr>
            <p:ph type="sldNum" sz="quarter" idx="12"/>
          </p:nvPr>
        </p:nvSpPr>
        <p:spPr/>
        <p:txBody>
          <a:bodyPr/>
          <a:lstStyle/>
          <a:p>
            <a:fld id="{B487F271-60DF-4592-BB7F-B45BB4441AA9}" type="slidenum">
              <a:rPr lang="en-US" smtClean="0"/>
              <a:pPr/>
              <a:t>41</a:t>
            </a:fld>
            <a:endParaRPr lang="en-US" dirty="0"/>
          </a:p>
        </p:txBody>
      </p:sp>
      <p:sp>
        <p:nvSpPr>
          <p:cNvPr id="7" name="Title 1">
            <a:extLst>
              <a:ext uri="{FF2B5EF4-FFF2-40B4-BE49-F238E27FC236}">
                <a16:creationId xmlns:a16="http://schemas.microsoft.com/office/drawing/2014/main" id="{09A7CF01-905B-7A86-3361-583B30616BB1}"/>
              </a:ext>
            </a:extLst>
          </p:cNvPr>
          <p:cNvSpPr>
            <a:spLocks noGrp="1"/>
          </p:cNvSpPr>
          <p:nvPr>
            <p:ph type="title"/>
          </p:nvPr>
        </p:nvSpPr>
        <p:spPr>
          <a:xfrm>
            <a:off x="169946" y="144644"/>
            <a:ext cx="8214072" cy="510111"/>
          </a:xfrm>
        </p:spPr>
        <p:txBody>
          <a:bodyPr>
            <a:normAutofit fontScale="90000"/>
          </a:bodyPr>
          <a:lstStyle/>
          <a:p>
            <a:pPr marL="292735" indent="-292735" defTabSz="385571">
              <a:spcBef>
                <a:spcPts val="2700"/>
              </a:spcBef>
              <a:defRPr sz="1800"/>
            </a:pPr>
            <a:r>
              <a:rPr lang="en-US" sz="3200" b="1" dirty="0">
                <a:solidFill>
                  <a:srgbClr val="FF0000"/>
                </a:solidFill>
              </a:rPr>
              <a:t>Phần III: </a:t>
            </a:r>
            <a:r>
              <a:rPr lang="en-US" sz="3200" b="1" dirty="0" err="1">
                <a:solidFill>
                  <a:srgbClr val="FF0000"/>
                </a:solidFill>
              </a:rPr>
              <a:t>Triển</a:t>
            </a:r>
            <a:r>
              <a:rPr lang="en-US" sz="3200" b="1" dirty="0">
                <a:solidFill>
                  <a:srgbClr val="FF0000"/>
                </a:solidFill>
              </a:rPr>
              <a:t> khai </a:t>
            </a:r>
            <a:r>
              <a:rPr lang="en-US" sz="3200" b="1" dirty="0" err="1">
                <a:solidFill>
                  <a:srgbClr val="FF0000"/>
                </a:solidFill>
              </a:rPr>
              <a:t>thực</a:t>
            </a:r>
            <a:r>
              <a:rPr lang="en-US" sz="3200" b="1" dirty="0">
                <a:solidFill>
                  <a:srgbClr val="FF0000"/>
                </a:solidFill>
              </a:rPr>
              <a:t> </a:t>
            </a:r>
            <a:r>
              <a:rPr lang="en-US" sz="3200" b="1" dirty="0" err="1">
                <a:solidFill>
                  <a:srgbClr val="FF0000"/>
                </a:solidFill>
              </a:rPr>
              <a:t>nghiệm</a:t>
            </a:r>
            <a:endParaRPr lang="en-US" sz="3200" b="1" dirty="0">
              <a:solidFill>
                <a:srgbClr val="FF0000"/>
              </a:solidFill>
            </a:endParaRPr>
          </a:p>
        </p:txBody>
      </p:sp>
      <p:pic>
        <p:nvPicPr>
          <p:cNvPr id="2" name="Picture 1" descr="Ảnh có chứa văn bản, ảnh chụp màn hình, phần mềm, Phông chữ&#10;&#10;Description automatically generated">
            <a:extLst>
              <a:ext uri="{FF2B5EF4-FFF2-40B4-BE49-F238E27FC236}">
                <a16:creationId xmlns:a16="http://schemas.microsoft.com/office/drawing/2014/main" id="{C4FEC024-0221-AB93-8EC1-BA5CDACFAA74}"/>
              </a:ext>
            </a:extLst>
          </p:cNvPr>
          <p:cNvPicPr>
            <a:picLocks noChangeAspect="1"/>
          </p:cNvPicPr>
          <p:nvPr/>
        </p:nvPicPr>
        <p:blipFill>
          <a:blip r:embed="rId2"/>
          <a:stretch>
            <a:fillRect/>
          </a:stretch>
        </p:blipFill>
        <p:spPr>
          <a:xfrm>
            <a:off x="303404" y="1935924"/>
            <a:ext cx="8537192" cy="3782124"/>
          </a:xfrm>
          <a:prstGeom prst="rect">
            <a:avLst/>
          </a:prstGeom>
        </p:spPr>
      </p:pic>
    </p:spTree>
    <p:extLst>
      <p:ext uri="{BB962C8B-B14F-4D97-AF65-F5344CB8AC3E}">
        <p14:creationId xmlns:p14="http://schemas.microsoft.com/office/powerpoint/2010/main" val="5300706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53830-9B0E-C4AF-59C3-0D1E805F17A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6DAC91-7ECE-A7D3-62BA-8084670C01F5}"/>
              </a:ext>
            </a:extLst>
          </p:cNvPr>
          <p:cNvSpPr>
            <a:spLocks noGrp="1"/>
          </p:cNvSpPr>
          <p:nvPr>
            <p:ph idx="1"/>
          </p:nvPr>
        </p:nvSpPr>
        <p:spPr>
          <a:xfrm>
            <a:off x="216567" y="1009644"/>
            <a:ext cx="2672937" cy="5290319"/>
          </a:xfrm>
        </p:spPr>
        <p:txBody>
          <a:bodyPr/>
          <a:lstStyle/>
          <a:p>
            <a:pPr marL="0" indent="0">
              <a:buNone/>
            </a:pPr>
            <a:r>
              <a:rPr lang="en-US" sz="2700" b="1" dirty="0">
                <a:ea typeface="+mj-ea"/>
              </a:rPr>
              <a:t>Tự </a:t>
            </a:r>
            <a:r>
              <a:rPr lang="en-US" sz="2700" b="1" dirty="0" err="1">
                <a:ea typeface="+mj-ea"/>
              </a:rPr>
              <a:t>động</a:t>
            </a:r>
            <a:r>
              <a:rPr lang="en-US" sz="2700" b="1" dirty="0">
                <a:ea typeface="+mj-ea"/>
              </a:rPr>
              <a:t> </a:t>
            </a:r>
            <a:r>
              <a:rPr lang="en-US" sz="2700" b="1" dirty="0" err="1">
                <a:ea typeface="+mj-ea"/>
              </a:rPr>
              <a:t>hóa</a:t>
            </a:r>
            <a:r>
              <a:rPr lang="en-US" sz="2700" b="1" dirty="0">
                <a:ea typeface="+mj-ea"/>
              </a:rPr>
              <a:t> </a:t>
            </a:r>
            <a:r>
              <a:rPr lang="en-US" sz="2700" b="1" dirty="0" err="1">
                <a:ea typeface="+mj-ea"/>
              </a:rPr>
              <a:t>unipacker</a:t>
            </a:r>
            <a:endParaRPr lang="en-US" sz="2700" b="1" dirty="0">
              <a:ea typeface="+mj-ea"/>
            </a:endParaRPr>
          </a:p>
          <a:p>
            <a:pPr marL="0" indent="0">
              <a:buNone/>
            </a:pPr>
            <a:endParaRPr lang="en-US" sz="2700" dirty="0">
              <a:ea typeface="+mj-ea"/>
            </a:endParaRPr>
          </a:p>
        </p:txBody>
      </p:sp>
      <p:sp>
        <p:nvSpPr>
          <p:cNvPr id="4" name="Slide Number Placeholder 3">
            <a:extLst>
              <a:ext uri="{FF2B5EF4-FFF2-40B4-BE49-F238E27FC236}">
                <a16:creationId xmlns:a16="http://schemas.microsoft.com/office/drawing/2014/main" id="{E4F3D5DF-8A66-C2A8-244E-3AFE4D3E08CA}"/>
              </a:ext>
            </a:extLst>
          </p:cNvPr>
          <p:cNvSpPr>
            <a:spLocks noGrp="1"/>
          </p:cNvSpPr>
          <p:nvPr>
            <p:ph type="sldNum" sz="quarter" idx="12"/>
          </p:nvPr>
        </p:nvSpPr>
        <p:spPr/>
        <p:txBody>
          <a:bodyPr/>
          <a:lstStyle/>
          <a:p>
            <a:fld id="{B487F271-60DF-4592-BB7F-B45BB4441AA9}" type="slidenum">
              <a:rPr lang="en-US" smtClean="0"/>
              <a:pPr/>
              <a:t>42</a:t>
            </a:fld>
            <a:endParaRPr lang="en-US" dirty="0"/>
          </a:p>
        </p:txBody>
      </p:sp>
      <p:sp>
        <p:nvSpPr>
          <p:cNvPr id="7" name="Title 1">
            <a:extLst>
              <a:ext uri="{FF2B5EF4-FFF2-40B4-BE49-F238E27FC236}">
                <a16:creationId xmlns:a16="http://schemas.microsoft.com/office/drawing/2014/main" id="{66D8F04A-264A-9112-0288-546D44C015D8}"/>
              </a:ext>
            </a:extLst>
          </p:cNvPr>
          <p:cNvSpPr>
            <a:spLocks noGrp="1"/>
          </p:cNvSpPr>
          <p:nvPr>
            <p:ph type="title"/>
          </p:nvPr>
        </p:nvSpPr>
        <p:spPr>
          <a:xfrm>
            <a:off x="169946" y="144644"/>
            <a:ext cx="8214072" cy="510111"/>
          </a:xfrm>
        </p:spPr>
        <p:txBody>
          <a:bodyPr>
            <a:normAutofit fontScale="90000"/>
          </a:bodyPr>
          <a:lstStyle/>
          <a:p>
            <a:pPr marL="292735" indent="-292735" defTabSz="385571">
              <a:spcBef>
                <a:spcPts val="2700"/>
              </a:spcBef>
              <a:defRPr sz="1800"/>
            </a:pPr>
            <a:r>
              <a:rPr lang="en-US" sz="3200" b="1" dirty="0">
                <a:solidFill>
                  <a:srgbClr val="FF0000"/>
                </a:solidFill>
              </a:rPr>
              <a:t>Phần III: </a:t>
            </a:r>
            <a:r>
              <a:rPr lang="en-US" sz="3200" b="1" dirty="0" err="1">
                <a:solidFill>
                  <a:srgbClr val="FF0000"/>
                </a:solidFill>
              </a:rPr>
              <a:t>Triển</a:t>
            </a:r>
            <a:r>
              <a:rPr lang="en-US" sz="3200" b="1" dirty="0">
                <a:solidFill>
                  <a:srgbClr val="FF0000"/>
                </a:solidFill>
              </a:rPr>
              <a:t> khai </a:t>
            </a:r>
            <a:r>
              <a:rPr lang="en-US" sz="3200" b="1" dirty="0" err="1">
                <a:solidFill>
                  <a:srgbClr val="FF0000"/>
                </a:solidFill>
              </a:rPr>
              <a:t>thực</a:t>
            </a:r>
            <a:r>
              <a:rPr lang="en-US" sz="3200" b="1" dirty="0">
                <a:solidFill>
                  <a:srgbClr val="FF0000"/>
                </a:solidFill>
              </a:rPr>
              <a:t> </a:t>
            </a:r>
            <a:r>
              <a:rPr lang="en-US" sz="3200" b="1" dirty="0" err="1">
                <a:solidFill>
                  <a:srgbClr val="FF0000"/>
                </a:solidFill>
              </a:rPr>
              <a:t>nghiệm</a:t>
            </a:r>
            <a:endParaRPr lang="en-US" sz="3200" b="1" dirty="0">
              <a:solidFill>
                <a:srgbClr val="FF0000"/>
              </a:solidFill>
            </a:endParaRPr>
          </a:p>
        </p:txBody>
      </p:sp>
      <p:pic>
        <p:nvPicPr>
          <p:cNvPr id="6" name="Picture 5">
            <a:extLst>
              <a:ext uri="{FF2B5EF4-FFF2-40B4-BE49-F238E27FC236}">
                <a16:creationId xmlns:a16="http://schemas.microsoft.com/office/drawing/2014/main" id="{5D87A9E2-A4D9-E528-AAD0-13A1945A1CC4}"/>
              </a:ext>
            </a:extLst>
          </p:cNvPr>
          <p:cNvPicPr>
            <a:picLocks noChangeAspect="1"/>
          </p:cNvPicPr>
          <p:nvPr/>
        </p:nvPicPr>
        <p:blipFill>
          <a:blip r:embed="rId2"/>
          <a:stretch>
            <a:fillRect/>
          </a:stretch>
        </p:blipFill>
        <p:spPr>
          <a:xfrm>
            <a:off x="2901042" y="592480"/>
            <a:ext cx="5482976" cy="6256516"/>
          </a:xfrm>
          <a:prstGeom prst="rect">
            <a:avLst/>
          </a:prstGeom>
        </p:spPr>
      </p:pic>
    </p:spTree>
    <p:extLst>
      <p:ext uri="{BB962C8B-B14F-4D97-AF65-F5344CB8AC3E}">
        <p14:creationId xmlns:p14="http://schemas.microsoft.com/office/powerpoint/2010/main" val="37371549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0E0AE-07AB-5538-28BF-82CCD23C0E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C1DB01-30AA-6B10-9B67-57103EA23790}"/>
              </a:ext>
            </a:extLst>
          </p:cNvPr>
          <p:cNvSpPr>
            <a:spLocks noGrp="1"/>
          </p:cNvSpPr>
          <p:nvPr>
            <p:ph idx="1"/>
          </p:nvPr>
        </p:nvSpPr>
        <p:spPr/>
        <p:txBody>
          <a:bodyPr/>
          <a:lstStyle/>
          <a:p>
            <a:pPr marL="0" indent="0">
              <a:buNone/>
            </a:pPr>
            <a:r>
              <a:rPr lang="en-US" sz="2700" b="1" dirty="0">
                <a:ea typeface="+mj-ea"/>
              </a:rPr>
              <a:t>Tự </a:t>
            </a:r>
            <a:r>
              <a:rPr lang="en-US" sz="2700" b="1" dirty="0" err="1">
                <a:ea typeface="+mj-ea"/>
              </a:rPr>
              <a:t>động</a:t>
            </a:r>
            <a:r>
              <a:rPr lang="en-US" sz="2700" b="1" dirty="0">
                <a:ea typeface="+mj-ea"/>
              </a:rPr>
              <a:t> </a:t>
            </a:r>
            <a:r>
              <a:rPr lang="en-US" sz="2700" b="1" dirty="0" err="1">
                <a:ea typeface="+mj-ea"/>
              </a:rPr>
              <a:t>hóa</a:t>
            </a:r>
            <a:r>
              <a:rPr lang="en-US" sz="2700" b="1" dirty="0">
                <a:ea typeface="+mj-ea"/>
              </a:rPr>
              <a:t> </a:t>
            </a:r>
            <a:r>
              <a:rPr lang="en-US" sz="2700" b="1" dirty="0" err="1">
                <a:ea typeface="+mj-ea"/>
              </a:rPr>
              <a:t>clamav</a:t>
            </a:r>
            <a:endParaRPr lang="en-US" sz="2700" b="1" dirty="0">
              <a:ea typeface="+mj-ea"/>
            </a:endParaRPr>
          </a:p>
          <a:p>
            <a:pPr marL="0" indent="0">
              <a:buNone/>
            </a:pPr>
            <a:endParaRPr lang="en-US" sz="2700" dirty="0">
              <a:ea typeface="+mj-ea"/>
            </a:endParaRPr>
          </a:p>
        </p:txBody>
      </p:sp>
      <p:sp>
        <p:nvSpPr>
          <p:cNvPr id="4" name="Slide Number Placeholder 3">
            <a:extLst>
              <a:ext uri="{FF2B5EF4-FFF2-40B4-BE49-F238E27FC236}">
                <a16:creationId xmlns:a16="http://schemas.microsoft.com/office/drawing/2014/main" id="{21FAF61A-EE48-AD9F-E64A-DE95E205A89E}"/>
              </a:ext>
            </a:extLst>
          </p:cNvPr>
          <p:cNvSpPr>
            <a:spLocks noGrp="1"/>
          </p:cNvSpPr>
          <p:nvPr>
            <p:ph type="sldNum" sz="quarter" idx="12"/>
          </p:nvPr>
        </p:nvSpPr>
        <p:spPr/>
        <p:txBody>
          <a:bodyPr/>
          <a:lstStyle/>
          <a:p>
            <a:fld id="{B487F271-60DF-4592-BB7F-B45BB4441AA9}" type="slidenum">
              <a:rPr lang="en-US" smtClean="0"/>
              <a:pPr/>
              <a:t>43</a:t>
            </a:fld>
            <a:endParaRPr lang="en-US" dirty="0"/>
          </a:p>
        </p:txBody>
      </p:sp>
      <p:sp>
        <p:nvSpPr>
          <p:cNvPr id="7" name="Title 1">
            <a:extLst>
              <a:ext uri="{FF2B5EF4-FFF2-40B4-BE49-F238E27FC236}">
                <a16:creationId xmlns:a16="http://schemas.microsoft.com/office/drawing/2014/main" id="{6C0F195E-DC93-3CFA-8D6B-49583707F80C}"/>
              </a:ext>
            </a:extLst>
          </p:cNvPr>
          <p:cNvSpPr>
            <a:spLocks noGrp="1"/>
          </p:cNvSpPr>
          <p:nvPr>
            <p:ph type="title"/>
          </p:nvPr>
        </p:nvSpPr>
        <p:spPr>
          <a:xfrm>
            <a:off x="169946" y="144644"/>
            <a:ext cx="8214072" cy="510111"/>
          </a:xfrm>
        </p:spPr>
        <p:txBody>
          <a:bodyPr>
            <a:normAutofit fontScale="90000"/>
          </a:bodyPr>
          <a:lstStyle/>
          <a:p>
            <a:pPr marL="292735" indent="-292735" defTabSz="385571">
              <a:spcBef>
                <a:spcPts val="2700"/>
              </a:spcBef>
              <a:defRPr sz="1800"/>
            </a:pPr>
            <a:r>
              <a:rPr lang="en-US" sz="3200" b="1" dirty="0">
                <a:solidFill>
                  <a:srgbClr val="FF0000"/>
                </a:solidFill>
              </a:rPr>
              <a:t>Phần III: </a:t>
            </a:r>
            <a:r>
              <a:rPr lang="en-US" sz="3200" b="1" dirty="0" err="1">
                <a:solidFill>
                  <a:srgbClr val="FF0000"/>
                </a:solidFill>
              </a:rPr>
              <a:t>Triển</a:t>
            </a:r>
            <a:r>
              <a:rPr lang="en-US" sz="3200" b="1" dirty="0">
                <a:solidFill>
                  <a:srgbClr val="FF0000"/>
                </a:solidFill>
              </a:rPr>
              <a:t> khai </a:t>
            </a:r>
            <a:r>
              <a:rPr lang="en-US" sz="3200" b="1" dirty="0" err="1">
                <a:solidFill>
                  <a:srgbClr val="FF0000"/>
                </a:solidFill>
              </a:rPr>
              <a:t>thực</a:t>
            </a:r>
            <a:r>
              <a:rPr lang="en-US" sz="3200" b="1" dirty="0">
                <a:solidFill>
                  <a:srgbClr val="FF0000"/>
                </a:solidFill>
              </a:rPr>
              <a:t> </a:t>
            </a:r>
            <a:r>
              <a:rPr lang="en-US" sz="3200" b="1" dirty="0" err="1">
                <a:solidFill>
                  <a:srgbClr val="FF0000"/>
                </a:solidFill>
              </a:rPr>
              <a:t>nghiệm</a:t>
            </a:r>
            <a:endParaRPr lang="en-US" sz="3200" b="1" dirty="0">
              <a:solidFill>
                <a:srgbClr val="FF0000"/>
              </a:solidFill>
            </a:endParaRPr>
          </a:p>
        </p:txBody>
      </p:sp>
      <p:pic>
        <p:nvPicPr>
          <p:cNvPr id="5" name="Picture 4">
            <a:extLst>
              <a:ext uri="{FF2B5EF4-FFF2-40B4-BE49-F238E27FC236}">
                <a16:creationId xmlns:a16="http://schemas.microsoft.com/office/drawing/2014/main" id="{205ABC47-4BE7-2B6F-55D7-3D50C8911FC7}"/>
              </a:ext>
            </a:extLst>
          </p:cNvPr>
          <p:cNvPicPr>
            <a:picLocks noChangeAspect="1"/>
          </p:cNvPicPr>
          <p:nvPr/>
        </p:nvPicPr>
        <p:blipFill>
          <a:blip r:embed="rId2"/>
          <a:stretch>
            <a:fillRect/>
          </a:stretch>
        </p:blipFill>
        <p:spPr>
          <a:xfrm>
            <a:off x="1791055" y="1507439"/>
            <a:ext cx="5561890" cy="4792524"/>
          </a:xfrm>
          <a:prstGeom prst="rect">
            <a:avLst/>
          </a:prstGeom>
        </p:spPr>
      </p:pic>
    </p:spTree>
    <p:extLst>
      <p:ext uri="{BB962C8B-B14F-4D97-AF65-F5344CB8AC3E}">
        <p14:creationId xmlns:p14="http://schemas.microsoft.com/office/powerpoint/2010/main" val="1705946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B1B28-76D7-2E83-AD9F-96F8BA9C3CA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155111-F418-A1C1-B35D-07D5C51FF2E1}"/>
              </a:ext>
            </a:extLst>
          </p:cNvPr>
          <p:cNvSpPr>
            <a:spLocks noGrp="1"/>
          </p:cNvSpPr>
          <p:nvPr>
            <p:ph idx="1"/>
          </p:nvPr>
        </p:nvSpPr>
        <p:spPr/>
        <p:txBody>
          <a:bodyPr/>
          <a:lstStyle/>
          <a:p>
            <a:pPr marL="0" indent="0">
              <a:buNone/>
            </a:pPr>
            <a:r>
              <a:rPr lang="en-US" sz="2700" b="1" dirty="0">
                <a:ea typeface="+mj-ea"/>
              </a:rPr>
              <a:t>Lưu kết </a:t>
            </a:r>
            <a:r>
              <a:rPr lang="en-US" sz="2700" b="1" dirty="0" err="1">
                <a:ea typeface="+mj-ea"/>
              </a:rPr>
              <a:t>quả</a:t>
            </a:r>
            <a:r>
              <a:rPr lang="en-US" sz="2700" b="1" dirty="0">
                <a:ea typeface="+mj-ea"/>
              </a:rPr>
              <a:t> vào file .csv</a:t>
            </a:r>
          </a:p>
          <a:p>
            <a:pPr marL="0" indent="0">
              <a:buNone/>
            </a:pPr>
            <a:endParaRPr lang="en-US" sz="2700" dirty="0">
              <a:ea typeface="+mj-ea"/>
            </a:endParaRPr>
          </a:p>
        </p:txBody>
      </p:sp>
      <p:sp>
        <p:nvSpPr>
          <p:cNvPr id="4" name="Slide Number Placeholder 3">
            <a:extLst>
              <a:ext uri="{FF2B5EF4-FFF2-40B4-BE49-F238E27FC236}">
                <a16:creationId xmlns:a16="http://schemas.microsoft.com/office/drawing/2014/main" id="{741A4CBD-61ED-EEBF-BC6F-1650EF7374DC}"/>
              </a:ext>
            </a:extLst>
          </p:cNvPr>
          <p:cNvSpPr>
            <a:spLocks noGrp="1"/>
          </p:cNvSpPr>
          <p:nvPr>
            <p:ph type="sldNum" sz="quarter" idx="12"/>
          </p:nvPr>
        </p:nvSpPr>
        <p:spPr/>
        <p:txBody>
          <a:bodyPr/>
          <a:lstStyle/>
          <a:p>
            <a:fld id="{B487F271-60DF-4592-BB7F-B45BB4441AA9}" type="slidenum">
              <a:rPr lang="en-US" smtClean="0"/>
              <a:pPr/>
              <a:t>44</a:t>
            </a:fld>
            <a:endParaRPr lang="en-US" dirty="0"/>
          </a:p>
        </p:txBody>
      </p:sp>
      <p:sp>
        <p:nvSpPr>
          <p:cNvPr id="7" name="Title 1">
            <a:extLst>
              <a:ext uri="{FF2B5EF4-FFF2-40B4-BE49-F238E27FC236}">
                <a16:creationId xmlns:a16="http://schemas.microsoft.com/office/drawing/2014/main" id="{226C9BD7-0E13-C8D0-0EA8-4E46B2E4E31A}"/>
              </a:ext>
            </a:extLst>
          </p:cNvPr>
          <p:cNvSpPr>
            <a:spLocks noGrp="1"/>
          </p:cNvSpPr>
          <p:nvPr>
            <p:ph type="title"/>
          </p:nvPr>
        </p:nvSpPr>
        <p:spPr>
          <a:xfrm>
            <a:off x="169946" y="144644"/>
            <a:ext cx="8214072" cy="510111"/>
          </a:xfrm>
        </p:spPr>
        <p:txBody>
          <a:bodyPr>
            <a:normAutofit fontScale="90000"/>
          </a:bodyPr>
          <a:lstStyle/>
          <a:p>
            <a:pPr marL="292735" indent="-292735" defTabSz="385571">
              <a:spcBef>
                <a:spcPts val="2700"/>
              </a:spcBef>
              <a:defRPr sz="1800"/>
            </a:pPr>
            <a:r>
              <a:rPr lang="en-US" sz="3200" b="1" dirty="0">
                <a:solidFill>
                  <a:srgbClr val="FF0000"/>
                </a:solidFill>
              </a:rPr>
              <a:t>Phần III: </a:t>
            </a:r>
            <a:r>
              <a:rPr lang="en-US" sz="3200" b="1" dirty="0" err="1">
                <a:solidFill>
                  <a:srgbClr val="FF0000"/>
                </a:solidFill>
              </a:rPr>
              <a:t>Triển</a:t>
            </a:r>
            <a:r>
              <a:rPr lang="en-US" sz="3200" b="1" dirty="0">
                <a:solidFill>
                  <a:srgbClr val="FF0000"/>
                </a:solidFill>
              </a:rPr>
              <a:t> khai </a:t>
            </a:r>
            <a:r>
              <a:rPr lang="en-US" sz="3200" b="1" dirty="0" err="1">
                <a:solidFill>
                  <a:srgbClr val="FF0000"/>
                </a:solidFill>
              </a:rPr>
              <a:t>thực</a:t>
            </a:r>
            <a:r>
              <a:rPr lang="en-US" sz="3200" b="1" dirty="0">
                <a:solidFill>
                  <a:srgbClr val="FF0000"/>
                </a:solidFill>
              </a:rPr>
              <a:t> </a:t>
            </a:r>
            <a:r>
              <a:rPr lang="en-US" sz="3200" b="1" dirty="0" err="1">
                <a:solidFill>
                  <a:srgbClr val="FF0000"/>
                </a:solidFill>
              </a:rPr>
              <a:t>nghiệm</a:t>
            </a:r>
            <a:endParaRPr lang="en-US" sz="3200" b="1" dirty="0">
              <a:solidFill>
                <a:srgbClr val="FF0000"/>
              </a:solidFill>
            </a:endParaRPr>
          </a:p>
        </p:txBody>
      </p:sp>
      <p:pic>
        <p:nvPicPr>
          <p:cNvPr id="2" name="Picture 1" descr="Ảnh có chứa văn bản, ảnh chụp màn hình, Phông chữ&#10;&#10;Description automatically generated">
            <a:extLst>
              <a:ext uri="{FF2B5EF4-FFF2-40B4-BE49-F238E27FC236}">
                <a16:creationId xmlns:a16="http://schemas.microsoft.com/office/drawing/2014/main" id="{8BA9FF49-E646-2D3E-A55B-906A85588910}"/>
              </a:ext>
            </a:extLst>
          </p:cNvPr>
          <p:cNvPicPr>
            <a:picLocks noChangeAspect="1"/>
          </p:cNvPicPr>
          <p:nvPr/>
        </p:nvPicPr>
        <p:blipFill>
          <a:blip r:embed="rId2"/>
          <a:stretch>
            <a:fillRect/>
          </a:stretch>
        </p:blipFill>
        <p:spPr>
          <a:xfrm>
            <a:off x="75467" y="2886250"/>
            <a:ext cx="8993065" cy="1283414"/>
          </a:xfrm>
          <a:prstGeom prst="rect">
            <a:avLst/>
          </a:prstGeom>
        </p:spPr>
      </p:pic>
    </p:spTree>
    <p:extLst>
      <p:ext uri="{BB962C8B-B14F-4D97-AF65-F5344CB8AC3E}">
        <p14:creationId xmlns:p14="http://schemas.microsoft.com/office/powerpoint/2010/main" val="2581084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04CE6-3304-20D7-4B3A-08EEBA19B6F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BAAC74-129C-58BE-F50D-912806D1711E}"/>
              </a:ext>
            </a:extLst>
          </p:cNvPr>
          <p:cNvSpPr>
            <a:spLocks noGrp="1"/>
          </p:cNvSpPr>
          <p:nvPr>
            <p:ph idx="1"/>
          </p:nvPr>
        </p:nvSpPr>
        <p:spPr/>
        <p:txBody>
          <a:bodyPr/>
          <a:lstStyle/>
          <a:p>
            <a:pPr marL="0" indent="0">
              <a:buNone/>
            </a:pPr>
            <a:r>
              <a:rPr lang="en-US" sz="2700" b="1" dirty="0">
                <a:ea typeface="+mj-ea"/>
              </a:rPr>
              <a:t>Đọc các file </a:t>
            </a:r>
            <a:r>
              <a:rPr lang="en-US" sz="2700" b="1" dirty="0" err="1">
                <a:ea typeface="+mj-ea"/>
              </a:rPr>
              <a:t>trong</a:t>
            </a:r>
            <a:r>
              <a:rPr lang="en-US" sz="2700" b="1" dirty="0">
                <a:ea typeface="+mj-ea"/>
              </a:rPr>
              <a:t> folder đầu vào, chạy công </a:t>
            </a:r>
            <a:r>
              <a:rPr lang="en-US" sz="2700" b="1" dirty="0" err="1">
                <a:ea typeface="+mj-ea"/>
              </a:rPr>
              <a:t>cụ</a:t>
            </a:r>
            <a:r>
              <a:rPr lang="en-US" sz="2700" b="1" dirty="0">
                <a:ea typeface="+mj-ea"/>
              </a:rPr>
              <a:t> và lưu kết </a:t>
            </a:r>
            <a:r>
              <a:rPr lang="en-US" sz="2700" b="1" dirty="0" err="1">
                <a:ea typeface="+mj-ea"/>
              </a:rPr>
              <a:t>quả</a:t>
            </a:r>
            <a:endParaRPr lang="en-US" sz="2700" b="1" dirty="0">
              <a:ea typeface="+mj-ea"/>
            </a:endParaRPr>
          </a:p>
          <a:p>
            <a:pPr marL="0" indent="0">
              <a:buNone/>
            </a:pPr>
            <a:endParaRPr lang="en-US" sz="2700" dirty="0">
              <a:ea typeface="+mj-ea"/>
            </a:endParaRPr>
          </a:p>
        </p:txBody>
      </p:sp>
      <p:sp>
        <p:nvSpPr>
          <p:cNvPr id="4" name="Slide Number Placeholder 3">
            <a:extLst>
              <a:ext uri="{FF2B5EF4-FFF2-40B4-BE49-F238E27FC236}">
                <a16:creationId xmlns:a16="http://schemas.microsoft.com/office/drawing/2014/main" id="{3379AEDD-370F-E27B-DA63-70FB6EC82E31}"/>
              </a:ext>
            </a:extLst>
          </p:cNvPr>
          <p:cNvSpPr>
            <a:spLocks noGrp="1"/>
          </p:cNvSpPr>
          <p:nvPr>
            <p:ph type="sldNum" sz="quarter" idx="12"/>
          </p:nvPr>
        </p:nvSpPr>
        <p:spPr/>
        <p:txBody>
          <a:bodyPr/>
          <a:lstStyle/>
          <a:p>
            <a:fld id="{B487F271-60DF-4592-BB7F-B45BB4441AA9}" type="slidenum">
              <a:rPr lang="en-US" smtClean="0"/>
              <a:pPr/>
              <a:t>45</a:t>
            </a:fld>
            <a:endParaRPr lang="en-US" dirty="0"/>
          </a:p>
        </p:txBody>
      </p:sp>
      <p:sp>
        <p:nvSpPr>
          <p:cNvPr id="7" name="Title 1">
            <a:extLst>
              <a:ext uri="{FF2B5EF4-FFF2-40B4-BE49-F238E27FC236}">
                <a16:creationId xmlns:a16="http://schemas.microsoft.com/office/drawing/2014/main" id="{5E51C480-6645-85DE-3862-BD26E96F58D2}"/>
              </a:ext>
            </a:extLst>
          </p:cNvPr>
          <p:cNvSpPr>
            <a:spLocks noGrp="1"/>
          </p:cNvSpPr>
          <p:nvPr>
            <p:ph type="title"/>
          </p:nvPr>
        </p:nvSpPr>
        <p:spPr>
          <a:xfrm>
            <a:off x="169946" y="144644"/>
            <a:ext cx="8214072" cy="510111"/>
          </a:xfrm>
        </p:spPr>
        <p:txBody>
          <a:bodyPr>
            <a:normAutofit fontScale="90000"/>
          </a:bodyPr>
          <a:lstStyle/>
          <a:p>
            <a:pPr marL="292735" indent="-292735" defTabSz="385571">
              <a:spcBef>
                <a:spcPts val="2700"/>
              </a:spcBef>
              <a:defRPr sz="1800"/>
            </a:pPr>
            <a:r>
              <a:rPr lang="en-US" sz="3200" b="1" dirty="0">
                <a:solidFill>
                  <a:srgbClr val="FF0000"/>
                </a:solidFill>
              </a:rPr>
              <a:t>Phần III: </a:t>
            </a:r>
            <a:r>
              <a:rPr lang="en-US" sz="3200" b="1" dirty="0" err="1">
                <a:solidFill>
                  <a:srgbClr val="FF0000"/>
                </a:solidFill>
              </a:rPr>
              <a:t>Triển</a:t>
            </a:r>
            <a:r>
              <a:rPr lang="en-US" sz="3200" b="1" dirty="0">
                <a:solidFill>
                  <a:srgbClr val="FF0000"/>
                </a:solidFill>
              </a:rPr>
              <a:t> khai </a:t>
            </a:r>
            <a:r>
              <a:rPr lang="en-US" sz="3200" b="1" dirty="0" err="1">
                <a:solidFill>
                  <a:srgbClr val="FF0000"/>
                </a:solidFill>
              </a:rPr>
              <a:t>thực</a:t>
            </a:r>
            <a:r>
              <a:rPr lang="en-US" sz="3200" b="1" dirty="0">
                <a:solidFill>
                  <a:srgbClr val="FF0000"/>
                </a:solidFill>
              </a:rPr>
              <a:t> </a:t>
            </a:r>
            <a:r>
              <a:rPr lang="en-US" sz="3200" b="1" dirty="0" err="1">
                <a:solidFill>
                  <a:srgbClr val="FF0000"/>
                </a:solidFill>
              </a:rPr>
              <a:t>nghiệm</a:t>
            </a:r>
            <a:endParaRPr lang="en-US" sz="3200" b="1" dirty="0">
              <a:solidFill>
                <a:srgbClr val="FF0000"/>
              </a:solidFill>
            </a:endParaRPr>
          </a:p>
        </p:txBody>
      </p:sp>
      <p:pic>
        <p:nvPicPr>
          <p:cNvPr id="5" name="Picture 4" descr="Ảnh có chứa văn bản, ảnh chụp màn hình, thực đơn&#10;&#10;Description automatically generated">
            <a:extLst>
              <a:ext uri="{FF2B5EF4-FFF2-40B4-BE49-F238E27FC236}">
                <a16:creationId xmlns:a16="http://schemas.microsoft.com/office/drawing/2014/main" id="{8CF5EA10-285E-D348-3087-E8972646C13D}"/>
              </a:ext>
            </a:extLst>
          </p:cNvPr>
          <p:cNvPicPr>
            <a:picLocks noChangeAspect="1"/>
          </p:cNvPicPr>
          <p:nvPr/>
        </p:nvPicPr>
        <p:blipFill>
          <a:blip r:embed="rId2"/>
          <a:srcRect r="22798" b="50232"/>
          <a:stretch/>
        </p:blipFill>
        <p:spPr>
          <a:xfrm>
            <a:off x="332876" y="1894714"/>
            <a:ext cx="3646086" cy="4227290"/>
          </a:xfrm>
          <a:prstGeom prst="rect">
            <a:avLst/>
          </a:prstGeom>
        </p:spPr>
      </p:pic>
      <p:pic>
        <p:nvPicPr>
          <p:cNvPr id="6" name="Picture 5" descr="Ảnh có chứa văn bản, ảnh chụp màn hình, thực đơn&#10;&#10;Description automatically generated">
            <a:extLst>
              <a:ext uri="{FF2B5EF4-FFF2-40B4-BE49-F238E27FC236}">
                <a16:creationId xmlns:a16="http://schemas.microsoft.com/office/drawing/2014/main" id="{1E2EC59C-63B9-16A9-72FB-F44E0F105DF2}"/>
              </a:ext>
            </a:extLst>
          </p:cNvPr>
          <p:cNvPicPr>
            <a:picLocks noChangeAspect="1"/>
          </p:cNvPicPr>
          <p:nvPr/>
        </p:nvPicPr>
        <p:blipFill>
          <a:blip r:embed="rId2"/>
          <a:srcRect t="48987" r="261" b="1"/>
          <a:stretch/>
        </p:blipFill>
        <p:spPr>
          <a:xfrm>
            <a:off x="4276982" y="1894714"/>
            <a:ext cx="4595567" cy="4227290"/>
          </a:xfrm>
          <a:prstGeom prst="rect">
            <a:avLst/>
          </a:prstGeom>
        </p:spPr>
      </p:pic>
    </p:spTree>
    <p:extLst>
      <p:ext uri="{BB962C8B-B14F-4D97-AF65-F5344CB8AC3E}">
        <p14:creationId xmlns:p14="http://schemas.microsoft.com/office/powerpoint/2010/main" val="34841680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A071C-3684-314C-BBD7-8545246D17C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AEC3F9-B01E-342A-AFE6-1819EDF702C3}"/>
              </a:ext>
            </a:extLst>
          </p:cNvPr>
          <p:cNvSpPr>
            <a:spLocks noGrp="1"/>
          </p:cNvSpPr>
          <p:nvPr>
            <p:ph idx="1"/>
          </p:nvPr>
        </p:nvSpPr>
        <p:spPr/>
        <p:txBody>
          <a:bodyPr/>
          <a:lstStyle/>
          <a:p>
            <a:pPr marL="0" indent="0">
              <a:buNone/>
            </a:pPr>
            <a:r>
              <a:rPr lang="en-US" sz="2700" b="1" dirty="0">
                <a:ea typeface="+mj-ea"/>
              </a:rPr>
              <a:t>Hàm main:</a:t>
            </a:r>
          </a:p>
          <a:p>
            <a:pPr marL="0" indent="0">
              <a:buNone/>
            </a:pPr>
            <a:endParaRPr lang="en-US" sz="2700" dirty="0">
              <a:ea typeface="+mj-ea"/>
            </a:endParaRPr>
          </a:p>
        </p:txBody>
      </p:sp>
      <p:sp>
        <p:nvSpPr>
          <p:cNvPr id="4" name="Slide Number Placeholder 3">
            <a:extLst>
              <a:ext uri="{FF2B5EF4-FFF2-40B4-BE49-F238E27FC236}">
                <a16:creationId xmlns:a16="http://schemas.microsoft.com/office/drawing/2014/main" id="{9D5AC256-B80B-24BD-A9AD-13568DD25170}"/>
              </a:ext>
            </a:extLst>
          </p:cNvPr>
          <p:cNvSpPr>
            <a:spLocks noGrp="1"/>
          </p:cNvSpPr>
          <p:nvPr>
            <p:ph type="sldNum" sz="quarter" idx="12"/>
          </p:nvPr>
        </p:nvSpPr>
        <p:spPr/>
        <p:txBody>
          <a:bodyPr/>
          <a:lstStyle/>
          <a:p>
            <a:fld id="{B487F271-60DF-4592-BB7F-B45BB4441AA9}" type="slidenum">
              <a:rPr lang="en-US" smtClean="0"/>
              <a:pPr/>
              <a:t>46</a:t>
            </a:fld>
            <a:endParaRPr lang="en-US" dirty="0"/>
          </a:p>
        </p:txBody>
      </p:sp>
      <p:sp>
        <p:nvSpPr>
          <p:cNvPr id="7" name="Title 1">
            <a:extLst>
              <a:ext uri="{FF2B5EF4-FFF2-40B4-BE49-F238E27FC236}">
                <a16:creationId xmlns:a16="http://schemas.microsoft.com/office/drawing/2014/main" id="{92D53967-48B1-DC17-CBAD-C27C8A49352D}"/>
              </a:ext>
            </a:extLst>
          </p:cNvPr>
          <p:cNvSpPr>
            <a:spLocks noGrp="1"/>
          </p:cNvSpPr>
          <p:nvPr>
            <p:ph type="title"/>
          </p:nvPr>
        </p:nvSpPr>
        <p:spPr>
          <a:xfrm>
            <a:off x="169946" y="144644"/>
            <a:ext cx="8214072" cy="510111"/>
          </a:xfrm>
        </p:spPr>
        <p:txBody>
          <a:bodyPr>
            <a:normAutofit fontScale="90000"/>
          </a:bodyPr>
          <a:lstStyle/>
          <a:p>
            <a:pPr marL="292735" indent="-292735" defTabSz="385571">
              <a:spcBef>
                <a:spcPts val="2700"/>
              </a:spcBef>
              <a:defRPr sz="1800"/>
            </a:pPr>
            <a:r>
              <a:rPr lang="en-US" sz="3200" b="1" dirty="0">
                <a:solidFill>
                  <a:srgbClr val="FF0000"/>
                </a:solidFill>
              </a:rPr>
              <a:t>Phần III: </a:t>
            </a:r>
            <a:r>
              <a:rPr lang="en-US" sz="3200" b="1" dirty="0" err="1">
                <a:solidFill>
                  <a:srgbClr val="FF0000"/>
                </a:solidFill>
              </a:rPr>
              <a:t>Triển</a:t>
            </a:r>
            <a:r>
              <a:rPr lang="en-US" sz="3200" b="1" dirty="0">
                <a:solidFill>
                  <a:srgbClr val="FF0000"/>
                </a:solidFill>
              </a:rPr>
              <a:t> khai </a:t>
            </a:r>
            <a:r>
              <a:rPr lang="en-US" sz="3200" b="1" dirty="0" err="1">
                <a:solidFill>
                  <a:srgbClr val="FF0000"/>
                </a:solidFill>
              </a:rPr>
              <a:t>thực</a:t>
            </a:r>
            <a:r>
              <a:rPr lang="en-US" sz="3200" b="1" dirty="0">
                <a:solidFill>
                  <a:srgbClr val="FF0000"/>
                </a:solidFill>
              </a:rPr>
              <a:t> </a:t>
            </a:r>
            <a:r>
              <a:rPr lang="en-US" sz="3200" b="1" dirty="0" err="1">
                <a:solidFill>
                  <a:srgbClr val="FF0000"/>
                </a:solidFill>
              </a:rPr>
              <a:t>nghiệm</a:t>
            </a:r>
            <a:endParaRPr lang="en-US" sz="3200" b="1" dirty="0">
              <a:solidFill>
                <a:srgbClr val="FF0000"/>
              </a:solidFill>
            </a:endParaRPr>
          </a:p>
        </p:txBody>
      </p:sp>
      <p:pic>
        <p:nvPicPr>
          <p:cNvPr id="8" name="Picture 7" descr="Ảnh có chứa văn bản, ảnh chụp màn hình, Phông chữ&#10;&#10;Description automatically generated">
            <a:extLst>
              <a:ext uri="{FF2B5EF4-FFF2-40B4-BE49-F238E27FC236}">
                <a16:creationId xmlns:a16="http://schemas.microsoft.com/office/drawing/2014/main" id="{9863EDEE-CEBF-0F79-F701-8D25497775F9}"/>
              </a:ext>
            </a:extLst>
          </p:cNvPr>
          <p:cNvPicPr>
            <a:picLocks noChangeAspect="1"/>
          </p:cNvPicPr>
          <p:nvPr/>
        </p:nvPicPr>
        <p:blipFill>
          <a:blip r:embed="rId2"/>
          <a:stretch>
            <a:fillRect/>
          </a:stretch>
        </p:blipFill>
        <p:spPr>
          <a:xfrm>
            <a:off x="308172" y="2738355"/>
            <a:ext cx="8527656" cy="1381289"/>
          </a:xfrm>
          <a:prstGeom prst="rect">
            <a:avLst/>
          </a:prstGeom>
        </p:spPr>
      </p:pic>
    </p:spTree>
    <p:extLst>
      <p:ext uri="{BB962C8B-B14F-4D97-AF65-F5344CB8AC3E}">
        <p14:creationId xmlns:p14="http://schemas.microsoft.com/office/powerpoint/2010/main" val="14355702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CD667-7221-D2E9-BCDF-7F0438A40BD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77C002-229F-5006-97FC-FD0500087118}"/>
              </a:ext>
            </a:extLst>
          </p:cNvPr>
          <p:cNvSpPr>
            <a:spLocks noGrp="1"/>
          </p:cNvSpPr>
          <p:nvPr>
            <p:ph idx="1"/>
          </p:nvPr>
        </p:nvSpPr>
        <p:spPr/>
        <p:txBody>
          <a:bodyPr/>
          <a:lstStyle/>
          <a:p>
            <a:pPr marL="0" indent="0">
              <a:buNone/>
            </a:pPr>
            <a:r>
              <a:rPr lang="en-US" sz="2700" b="1" dirty="0">
                <a:ea typeface="+mj-ea"/>
              </a:rPr>
              <a:t>File kết </a:t>
            </a:r>
            <a:r>
              <a:rPr lang="en-US" sz="2700" b="1" dirty="0" err="1">
                <a:ea typeface="+mj-ea"/>
              </a:rPr>
              <a:t>quả</a:t>
            </a:r>
            <a:r>
              <a:rPr lang="en-US" sz="2700" b="1" dirty="0">
                <a:ea typeface="+mj-ea"/>
              </a:rPr>
              <a:t>:</a:t>
            </a:r>
          </a:p>
          <a:p>
            <a:pPr marL="0" indent="0">
              <a:buNone/>
            </a:pPr>
            <a:endParaRPr lang="en-US" sz="2700" dirty="0">
              <a:ea typeface="+mj-ea"/>
            </a:endParaRPr>
          </a:p>
        </p:txBody>
      </p:sp>
      <p:sp>
        <p:nvSpPr>
          <p:cNvPr id="4" name="Slide Number Placeholder 3">
            <a:extLst>
              <a:ext uri="{FF2B5EF4-FFF2-40B4-BE49-F238E27FC236}">
                <a16:creationId xmlns:a16="http://schemas.microsoft.com/office/drawing/2014/main" id="{9D7A280E-50A7-6536-FBBE-33DF862AEBB4}"/>
              </a:ext>
            </a:extLst>
          </p:cNvPr>
          <p:cNvSpPr>
            <a:spLocks noGrp="1"/>
          </p:cNvSpPr>
          <p:nvPr>
            <p:ph type="sldNum" sz="quarter" idx="12"/>
          </p:nvPr>
        </p:nvSpPr>
        <p:spPr/>
        <p:txBody>
          <a:bodyPr/>
          <a:lstStyle/>
          <a:p>
            <a:fld id="{B487F271-60DF-4592-BB7F-B45BB4441AA9}" type="slidenum">
              <a:rPr lang="en-US" smtClean="0"/>
              <a:pPr/>
              <a:t>47</a:t>
            </a:fld>
            <a:endParaRPr lang="en-US" dirty="0"/>
          </a:p>
        </p:txBody>
      </p:sp>
      <p:sp>
        <p:nvSpPr>
          <p:cNvPr id="7" name="Title 1">
            <a:extLst>
              <a:ext uri="{FF2B5EF4-FFF2-40B4-BE49-F238E27FC236}">
                <a16:creationId xmlns:a16="http://schemas.microsoft.com/office/drawing/2014/main" id="{BBF1BB31-6DDE-D2D1-9FBC-0ACBAE45C949}"/>
              </a:ext>
            </a:extLst>
          </p:cNvPr>
          <p:cNvSpPr>
            <a:spLocks noGrp="1"/>
          </p:cNvSpPr>
          <p:nvPr>
            <p:ph type="title"/>
          </p:nvPr>
        </p:nvSpPr>
        <p:spPr>
          <a:xfrm>
            <a:off x="169946" y="144644"/>
            <a:ext cx="8214072" cy="510111"/>
          </a:xfrm>
        </p:spPr>
        <p:txBody>
          <a:bodyPr>
            <a:normAutofit fontScale="90000"/>
          </a:bodyPr>
          <a:lstStyle/>
          <a:p>
            <a:pPr marL="292735" indent="-292735" defTabSz="385571">
              <a:spcBef>
                <a:spcPts val="2700"/>
              </a:spcBef>
              <a:defRPr sz="1800"/>
            </a:pPr>
            <a:r>
              <a:rPr lang="en-US" sz="3200" b="1" dirty="0">
                <a:solidFill>
                  <a:srgbClr val="FF0000"/>
                </a:solidFill>
              </a:rPr>
              <a:t>Phần III: </a:t>
            </a:r>
            <a:r>
              <a:rPr lang="en-US" sz="3200" b="1" dirty="0" err="1">
                <a:solidFill>
                  <a:srgbClr val="FF0000"/>
                </a:solidFill>
              </a:rPr>
              <a:t>Triển</a:t>
            </a:r>
            <a:r>
              <a:rPr lang="en-US" sz="3200" b="1" dirty="0">
                <a:solidFill>
                  <a:srgbClr val="FF0000"/>
                </a:solidFill>
              </a:rPr>
              <a:t> khai </a:t>
            </a:r>
            <a:r>
              <a:rPr lang="en-US" sz="3200" b="1" dirty="0" err="1">
                <a:solidFill>
                  <a:srgbClr val="FF0000"/>
                </a:solidFill>
              </a:rPr>
              <a:t>thực</a:t>
            </a:r>
            <a:r>
              <a:rPr lang="en-US" sz="3200" b="1" dirty="0">
                <a:solidFill>
                  <a:srgbClr val="FF0000"/>
                </a:solidFill>
              </a:rPr>
              <a:t> </a:t>
            </a:r>
            <a:r>
              <a:rPr lang="en-US" sz="3200" b="1" dirty="0" err="1">
                <a:solidFill>
                  <a:srgbClr val="FF0000"/>
                </a:solidFill>
              </a:rPr>
              <a:t>nghiệm</a:t>
            </a:r>
            <a:endParaRPr lang="en-US" sz="3200" b="1" dirty="0">
              <a:solidFill>
                <a:srgbClr val="FF0000"/>
              </a:solidFill>
            </a:endParaRPr>
          </a:p>
        </p:txBody>
      </p:sp>
      <p:pic>
        <p:nvPicPr>
          <p:cNvPr id="2" name="Picture 1">
            <a:extLst>
              <a:ext uri="{FF2B5EF4-FFF2-40B4-BE49-F238E27FC236}">
                <a16:creationId xmlns:a16="http://schemas.microsoft.com/office/drawing/2014/main" id="{22BC7171-DE12-F67B-C0B4-4C52BF7CED02}"/>
              </a:ext>
            </a:extLst>
          </p:cNvPr>
          <p:cNvPicPr>
            <a:picLocks noChangeAspect="1"/>
          </p:cNvPicPr>
          <p:nvPr/>
        </p:nvPicPr>
        <p:blipFill>
          <a:blip r:embed="rId2"/>
          <a:stretch>
            <a:fillRect/>
          </a:stretch>
        </p:blipFill>
        <p:spPr>
          <a:xfrm>
            <a:off x="323874" y="2013088"/>
            <a:ext cx="8487250" cy="3835268"/>
          </a:xfrm>
          <a:prstGeom prst="rect">
            <a:avLst/>
          </a:prstGeom>
        </p:spPr>
      </p:pic>
    </p:spTree>
    <p:extLst>
      <p:ext uri="{BB962C8B-B14F-4D97-AF65-F5344CB8AC3E}">
        <p14:creationId xmlns:p14="http://schemas.microsoft.com/office/powerpoint/2010/main" val="27829120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ADB30-6B62-3A45-C55B-DBEF8181E5C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445410-7D84-8E80-74AF-C887039DB58D}"/>
              </a:ext>
            </a:extLst>
          </p:cNvPr>
          <p:cNvSpPr>
            <a:spLocks noGrp="1"/>
          </p:cNvSpPr>
          <p:nvPr>
            <p:ph idx="1"/>
          </p:nvPr>
        </p:nvSpPr>
        <p:spPr>
          <a:xfrm>
            <a:off x="216568" y="1009644"/>
            <a:ext cx="3163240" cy="5290319"/>
          </a:xfrm>
        </p:spPr>
        <p:txBody>
          <a:bodyPr/>
          <a:lstStyle/>
          <a:p>
            <a:pPr marL="0" indent="0" algn="just">
              <a:buNone/>
            </a:pPr>
            <a:r>
              <a:rPr lang="en-US" sz="2700" b="1" dirty="0">
                <a:ea typeface="+mj-ea"/>
              </a:rPr>
              <a:t>Tính </a:t>
            </a:r>
            <a:r>
              <a:rPr lang="en-US" sz="2700" b="1" dirty="0" err="1">
                <a:ea typeface="+mj-ea"/>
              </a:rPr>
              <a:t>thời</a:t>
            </a:r>
            <a:r>
              <a:rPr lang="en-US" sz="2700" b="1" dirty="0">
                <a:ea typeface="+mj-ea"/>
              </a:rPr>
              <a:t> </a:t>
            </a:r>
            <a:r>
              <a:rPr lang="en-US" sz="2700" b="1" dirty="0" err="1">
                <a:ea typeface="+mj-ea"/>
              </a:rPr>
              <a:t>gian</a:t>
            </a:r>
            <a:r>
              <a:rPr lang="en-US" sz="2700" b="1" dirty="0">
                <a:ea typeface="+mj-ea"/>
              </a:rPr>
              <a:t> chạy </a:t>
            </a:r>
            <a:r>
              <a:rPr lang="en-US" sz="2700" b="1" dirty="0" err="1">
                <a:ea typeface="+mj-ea"/>
              </a:rPr>
              <a:t>trung</a:t>
            </a:r>
            <a:r>
              <a:rPr lang="en-US" sz="2700" b="1" dirty="0">
                <a:ea typeface="+mj-ea"/>
              </a:rPr>
              <a:t> bình và độ </a:t>
            </a:r>
            <a:r>
              <a:rPr lang="en-US" sz="2700" b="1" dirty="0" err="1">
                <a:ea typeface="+mj-ea"/>
              </a:rPr>
              <a:t>chính</a:t>
            </a:r>
            <a:r>
              <a:rPr lang="en-US" sz="2700" b="1" dirty="0">
                <a:ea typeface="+mj-ea"/>
              </a:rPr>
              <a:t> xác của công </a:t>
            </a:r>
            <a:r>
              <a:rPr lang="en-US" sz="2700" b="1" dirty="0" err="1">
                <a:ea typeface="+mj-ea"/>
              </a:rPr>
              <a:t>cụ</a:t>
            </a:r>
            <a:r>
              <a:rPr lang="en-US" sz="2700" b="1" dirty="0">
                <a:ea typeface="+mj-ea"/>
              </a:rPr>
              <a:t>:</a:t>
            </a:r>
          </a:p>
          <a:p>
            <a:pPr marL="0" indent="0" algn="just">
              <a:buNone/>
            </a:pPr>
            <a:endParaRPr lang="en-US" sz="2700" dirty="0">
              <a:ea typeface="+mj-ea"/>
            </a:endParaRPr>
          </a:p>
        </p:txBody>
      </p:sp>
      <p:sp>
        <p:nvSpPr>
          <p:cNvPr id="4" name="Slide Number Placeholder 3">
            <a:extLst>
              <a:ext uri="{FF2B5EF4-FFF2-40B4-BE49-F238E27FC236}">
                <a16:creationId xmlns:a16="http://schemas.microsoft.com/office/drawing/2014/main" id="{55AE1408-AAED-FA75-CCFC-36AE72195E31}"/>
              </a:ext>
            </a:extLst>
          </p:cNvPr>
          <p:cNvSpPr>
            <a:spLocks noGrp="1"/>
          </p:cNvSpPr>
          <p:nvPr>
            <p:ph type="sldNum" sz="quarter" idx="12"/>
          </p:nvPr>
        </p:nvSpPr>
        <p:spPr/>
        <p:txBody>
          <a:bodyPr/>
          <a:lstStyle/>
          <a:p>
            <a:fld id="{B487F271-60DF-4592-BB7F-B45BB4441AA9}" type="slidenum">
              <a:rPr lang="en-US" smtClean="0"/>
              <a:pPr/>
              <a:t>48</a:t>
            </a:fld>
            <a:endParaRPr lang="en-US" dirty="0"/>
          </a:p>
        </p:txBody>
      </p:sp>
      <p:sp>
        <p:nvSpPr>
          <p:cNvPr id="7" name="Title 1">
            <a:extLst>
              <a:ext uri="{FF2B5EF4-FFF2-40B4-BE49-F238E27FC236}">
                <a16:creationId xmlns:a16="http://schemas.microsoft.com/office/drawing/2014/main" id="{12D2CA36-ACBC-62B0-AA0D-F4AC30C4B1E3}"/>
              </a:ext>
            </a:extLst>
          </p:cNvPr>
          <p:cNvSpPr>
            <a:spLocks noGrp="1"/>
          </p:cNvSpPr>
          <p:nvPr>
            <p:ph type="title"/>
          </p:nvPr>
        </p:nvSpPr>
        <p:spPr>
          <a:xfrm>
            <a:off x="169946" y="144644"/>
            <a:ext cx="8214072" cy="510111"/>
          </a:xfrm>
        </p:spPr>
        <p:txBody>
          <a:bodyPr>
            <a:normAutofit fontScale="90000"/>
          </a:bodyPr>
          <a:lstStyle/>
          <a:p>
            <a:pPr marL="292735" indent="-292735" defTabSz="385571">
              <a:spcBef>
                <a:spcPts val="2700"/>
              </a:spcBef>
              <a:defRPr sz="1800"/>
            </a:pPr>
            <a:r>
              <a:rPr lang="en-US" sz="3200" b="1" dirty="0">
                <a:solidFill>
                  <a:srgbClr val="FF0000"/>
                </a:solidFill>
              </a:rPr>
              <a:t>Phần III: </a:t>
            </a:r>
            <a:r>
              <a:rPr lang="en-US" sz="3200" b="1" dirty="0" err="1">
                <a:solidFill>
                  <a:srgbClr val="FF0000"/>
                </a:solidFill>
              </a:rPr>
              <a:t>Triển</a:t>
            </a:r>
            <a:r>
              <a:rPr lang="en-US" sz="3200" b="1" dirty="0">
                <a:solidFill>
                  <a:srgbClr val="FF0000"/>
                </a:solidFill>
              </a:rPr>
              <a:t> khai </a:t>
            </a:r>
            <a:r>
              <a:rPr lang="en-US" sz="3200" b="1" dirty="0" err="1">
                <a:solidFill>
                  <a:srgbClr val="FF0000"/>
                </a:solidFill>
              </a:rPr>
              <a:t>thực</a:t>
            </a:r>
            <a:r>
              <a:rPr lang="en-US" sz="3200" b="1" dirty="0">
                <a:solidFill>
                  <a:srgbClr val="FF0000"/>
                </a:solidFill>
              </a:rPr>
              <a:t> </a:t>
            </a:r>
            <a:r>
              <a:rPr lang="en-US" sz="3200" b="1" dirty="0" err="1">
                <a:solidFill>
                  <a:srgbClr val="FF0000"/>
                </a:solidFill>
              </a:rPr>
              <a:t>nghiệm</a:t>
            </a:r>
            <a:endParaRPr lang="en-US" sz="3200" b="1" dirty="0">
              <a:solidFill>
                <a:srgbClr val="FF0000"/>
              </a:solidFill>
            </a:endParaRPr>
          </a:p>
        </p:txBody>
      </p:sp>
      <p:pic>
        <p:nvPicPr>
          <p:cNvPr id="5" name="Picture 4">
            <a:extLst>
              <a:ext uri="{FF2B5EF4-FFF2-40B4-BE49-F238E27FC236}">
                <a16:creationId xmlns:a16="http://schemas.microsoft.com/office/drawing/2014/main" id="{7F0A41EC-7806-53D0-7072-716648615D8A}"/>
              </a:ext>
            </a:extLst>
          </p:cNvPr>
          <p:cNvPicPr>
            <a:picLocks noChangeAspect="1"/>
          </p:cNvPicPr>
          <p:nvPr/>
        </p:nvPicPr>
        <p:blipFill>
          <a:blip r:embed="rId2"/>
          <a:stretch>
            <a:fillRect/>
          </a:stretch>
        </p:blipFill>
        <p:spPr>
          <a:xfrm>
            <a:off x="3481298" y="1009644"/>
            <a:ext cx="5662702" cy="5406986"/>
          </a:xfrm>
          <a:prstGeom prst="rect">
            <a:avLst/>
          </a:prstGeom>
        </p:spPr>
      </p:pic>
    </p:spTree>
    <p:extLst>
      <p:ext uri="{BB962C8B-B14F-4D97-AF65-F5344CB8AC3E}">
        <p14:creationId xmlns:p14="http://schemas.microsoft.com/office/powerpoint/2010/main" val="26735557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7E990-204E-340F-79C7-0543D7F8D44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1CFA35-FB29-D14F-83FA-82F33569FEFD}"/>
              </a:ext>
            </a:extLst>
          </p:cNvPr>
          <p:cNvSpPr>
            <a:spLocks noGrp="1"/>
          </p:cNvSpPr>
          <p:nvPr>
            <p:ph idx="1"/>
          </p:nvPr>
        </p:nvSpPr>
        <p:spPr/>
        <p:txBody>
          <a:bodyPr/>
          <a:lstStyle/>
          <a:p>
            <a:pPr marL="0" indent="0">
              <a:buNone/>
            </a:pPr>
            <a:r>
              <a:rPr lang="en-US" sz="2700" b="1" dirty="0">
                <a:ea typeface="+mj-ea"/>
              </a:rPr>
              <a:t>Kết </a:t>
            </a:r>
            <a:r>
              <a:rPr lang="en-US" sz="2700" b="1" dirty="0" err="1">
                <a:ea typeface="+mj-ea"/>
              </a:rPr>
              <a:t>quả</a:t>
            </a:r>
            <a:r>
              <a:rPr lang="en-US" sz="2700" b="1" dirty="0">
                <a:ea typeface="+mj-ea"/>
              </a:rPr>
              <a:t> </a:t>
            </a:r>
            <a:r>
              <a:rPr lang="en-US" sz="1800" dirty="0">
                <a:ea typeface="+mj-ea"/>
              </a:rPr>
              <a:t>(chỉ xét trên </a:t>
            </a:r>
            <a:r>
              <a:rPr lang="en-US" sz="1800" dirty="0" err="1">
                <a:ea typeface="+mj-ea"/>
              </a:rPr>
              <a:t>những</a:t>
            </a:r>
            <a:r>
              <a:rPr lang="en-US" sz="1800" dirty="0">
                <a:ea typeface="+mj-ea"/>
              </a:rPr>
              <a:t> packer mà công </a:t>
            </a:r>
            <a:r>
              <a:rPr lang="en-US" sz="1800" dirty="0" err="1">
                <a:ea typeface="+mj-ea"/>
              </a:rPr>
              <a:t>cụ</a:t>
            </a:r>
            <a:r>
              <a:rPr lang="en-US" sz="1800" dirty="0">
                <a:ea typeface="+mj-ea"/>
              </a:rPr>
              <a:t> có thể phát hiện </a:t>
            </a:r>
            <a:r>
              <a:rPr lang="en-US" sz="1800" dirty="0" err="1">
                <a:ea typeface="+mj-ea"/>
              </a:rPr>
              <a:t>được</a:t>
            </a:r>
            <a:r>
              <a:rPr lang="en-US" sz="1800" dirty="0">
                <a:ea typeface="+mj-ea"/>
              </a:rPr>
              <a:t>):</a:t>
            </a:r>
          </a:p>
          <a:p>
            <a:pPr marL="0" indent="0">
              <a:buNone/>
            </a:pPr>
            <a:endParaRPr lang="en-US" sz="2700" dirty="0">
              <a:ea typeface="+mj-ea"/>
            </a:endParaRPr>
          </a:p>
        </p:txBody>
      </p:sp>
      <p:sp>
        <p:nvSpPr>
          <p:cNvPr id="4" name="Slide Number Placeholder 3">
            <a:extLst>
              <a:ext uri="{FF2B5EF4-FFF2-40B4-BE49-F238E27FC236}">
                <a16:creationId xmlns:a16="http://schemas.microsoft.com/office/drawing/2014/main" id="{63C77D74-F927-5F4B-E6E1-9DF773AE6F0B}"/>
              </a:ext>
            </a:extLst>
          </p:cNvPr>
          <p:cNvSpPr>
            <a:spLocks noGrp="1"/>
          </p:cNvSpPr>
          <p:nvPr>
            <p:ph type="sldNum" sz="quarter" idx="12"/>
          </p:nvPr>
        </p:nvSpPr>
        <p:spPr/>
        <p:txBody>
          <a:bodyPr/>
          <a:lstStyle/>
          <a:p>
            <a:fld id="{B487F271-60DF-4592-BB7F-B45BB4441AA9}" type="slidenum">
              <a:rPr lang="en-US" smtClean="0"/>
              <a:pPr/>
              <a:t>49</a:t>
            </a:fld>
            <a:endParaRPr lang="en-US" dirty="0"/>
          </a:p>
        </p:txBody>
      </p:sp>
      <p:sp>
        <p:nvSpPr>
          <p:cNvPr id="7" name="Title 1">
            <a:extLst>
              <a:ext uri="{FF2B5EF4-FFF2-40B4-BE49-F238E27FC236}">
                <a16:creationId xmlns:a16="http://schemas.microsoft.com/office/drawing/2014/main" id="{D7A52492-0D82-9B33-7293-7953E9C8C6BB}"/>
              </a:ext>
            </a:extLst>
          </p:cNvPr>
          <p:cNvSpPr>
            <a:spLocks noGrp="1"/>
          </p:cNvSpPr>
          <p:nvPr>
            <p:ph type="title"/>
          </p:nvPr>
        </p:nvSpPr>
        <p:spPr>
          <a:xfrm>
            <a:off x="169946" y="144644"/>
            <a:ext cx="8214072" cy="510111"/>
          </a:xfrm>
        </p:spPr>
        <p:txBody>
          <a:bodyPr>
            <a:normAutofit fontScale="90000"/>
          </a:bodyPr>
          <a:lstStyle/>
          <a:p>
            <a:pPr marL="292735" indent="-292735" defTabSz="385571">
              <a:spcBef>
                <a:spcPts val="2700"/>
              </a:spcBef>
              <a:defRPr sz="1800"/>
            </a:pPr>
            <a:r>
              <a:rPr lang="en-US" sz="3200" b="1" dirty="0">
                <a:solidFill>
                  <a:srgbClr val="FF0000"/>
                </a:solidFill>
              </a:rPr>
              <a:t>Phần III: </a:t>
            </a:r>
            <a:r>
              <a:rPr lang="en-US" sz="3200" b="1" dirty="0" err="1">
                <a:solidFill>
                  <a:srgbClr val="FF0000"/>
                </a:solidFill>
              </a:rPr>
              <a:t>Triển</a:t>
            </a:r>
            <a:r>
              <a:rPr lang="en-US" sz="3200" b="1" dirty="0">
                <a:solidFill>
                  <a:srgbClr val="FF0000"/>
                </a:solidFill>
              </a:rPr>
              <a:t> khai </a:t>
            </a:r>
            <a:r>
              <a:rPr lang="en-US" sz="3200" b="1" dirty="0" err="1">
                <a:solidFill>
                  <a:srgbClr val="FF0000"/>
                </a:solidFill>
              </a:rPr>
              <a:t>thực</a:t>
            </a:r>
            <a:r>
              <a:rPr lang="en-US" sz="3200" b="1" dirty="0">
                <a:solidFill>
                  <a:srgbClr val="FF0000"/>
                </a:solidFill>
              </a:rPr>
              <a:t> </a:t>
            </a:r>
            <a:r>
              <a:rPr lang="en-US" sz="3200" b="1" dirty="0" err="1">
                <a:solidFill>
                  <a:srgbClr val="FF0000"/>
                </a:solidFill>
              </a:rPr>
              <a:t>nghiệm</a:t>
            </a:r>
            <a:endParaRPr lang="en-US" sz="3200" b="1" dirty="0">
              <a:solidFill>
                <a:srgbClr val="FF0000"/>
              </a:solidFill>
            </a:endParaRPr>
          </a:p>
        </p:txBody>
      </p:sp>
      <p:pic>
        <p:nvPicPr>
          <p:cNvPr id="5" name="Picture 4">
            <a:extLst>
              <a:ext uri="{FF2B5EF4-FFF2-40B4-BE49-F238E27FC236}">
                <a16:creationId xmlns:a16="http://schemas.microsoft.com/office/drawing/2014/main" id="{3B497168-4E31-A28E-DA8D-CA88633042DF}"/>
              </a:ext>
            </a:extLst>
          </p:cNvPr>
          <p:cNvPicPr>
            <a:picLocks noChangeAspect="1"/>
          </p:cNvPicPr>
          <p:nvPr/>
        </p:nvPicPr>
        <p:blipFill>
          <a:blip r:embed="rId2"/>
          <a:srcRect l="1" r="-391" b="51013"/>
          <a:stretch/>
        </p:blipFill>
        <p:spPr>
          <a:xfrm>
            <a:off x="541333" y="1788897"/>
            <a:ext cx="3900745" cy="4238866"/>
          </a:xfrm>
          <a:prstGeom prst="rect">
            <a:avLst/>
          </a:prstGeom>
        </p:spPr>
      </p:pic>
      <p:pic>
        <p:nvPicPr>
          <p:cNvPr id="6" name="Picture 5">
            <a:extLst>
              <a:ext uri="{FF2B5EF4-FFF2-40B4-BE49-F238E27FC236}">
                <a16:creationId xmlns:a16="http://schemas.microsoft.com/office/drawing/2014/main" id="{35935B33-2ADC-1623-4375-A06829154C47}"/>
              </a:ext>
            </a:extLst>
          </p:cNvPr>
          <p:cNvPicPr>
            <a:picLocks noChangeAspect="1"/>
          </p:cNvPicPr>
          <p:nvPr/>
        </p:nvPicPr>
        <p:blipFill>
          <a:blip r:embed="rId2"/>
          <a:srcRect t="48848" r="1786"/>
          <a:stretch/>
        </p:blipFill>
        <p:spPr>
          <a:xfrm>
            <a:off x="4933789" y="1788897"/>
            <a:ext cx="3654626" cy="4238866"/>
          </a:xfrm>
          <a:prstGeom prst="rect">
            <a:avLst/>
          </a:prstGeom>
        </p:spPr>
      </p:pic>
    </p:spTree>
    <p:extLst>
      <p:ext uri="{BB962C8B-B14F-4D97-AF65-F5344CB8AC3E}">
        <p14:creationId xmlns:p14="http://schemas.microsoft.com/office/powerpoint/2010/main" val="3698818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3D483-2359-65DE-DFE8-71B4692BE0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CA7AB3-5569-C78E-0310-24636621C97F}"/>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3" name="Content Placeholder 2">
            <a:extLst>
              <a:ext uri="{FF2B5EF4-FFF2-40B4-BE49-F238E27FC236}">
                <a16:creationId xmlns:a16="http://schemas.microsoft.com/office/drawing/2014/main" id="{FA6A477E-4FE4-45D9-32B8-EE51A06937C8}"/>
              </a:ext>
            </a:extLst>
          </p:cNvPr>
          <p:cNvSpPr>
            <a:spLocks noGrp="1"/>
          </p:cNvSpPr>
          <p:nvPr>
            <p:ph idx="1"/>
          </p:nvPr>
        </p:nvSpPr>
        <p:spPr/>
        <p:txBody>
          <a:bodyPr vert="horz" lIns="91440" tIns="45720" rIns="91440" bIns="45720" rtlCol="0" anchor="t">
            <a:normAutofit/>
          </a:bodyPr>
          <a:lstStyle/>
          <a:p>
            <a:pPr marL="292735" indent="-292735" defTabSz="385571">
              <a:spcBef>
                <a:spcPts val="2700"/>
              </a:spcBef>
              <a:defRPr sz="1800"/>
            </a:pPr>
            <a:r>
              <a:rPr lang="vi-VN" sz="2800" b="1" dirty="0"/>
              <a:t>Phần I: </a:t>
            </a:r>
            <a:r>
              <a:rPr lang="en-US" sz="2800" b="1" dirty="0" err="1"/>
              <a:t>Giới</a:t>
            </a:r>
            <a:r>
              <a:rPr lang="en-US" sz="2800" b="1" dirty="0"/>
              <a:t> </a:t>
            </a:r>
            <a:r>
              <a:rPr lang="en-US" sz="2800" b="1" dirty="0" err="1"/>
              <a:t>thiệu</a:t>
            </a:r>
            <a:r>
              <a:rPr lang="en-US" sz="2800" b="1" dirty="0"/>
              <a:t> </a:t>
            </a:r>
            <a:r>
              <a:rPr lang="en-US" sz="2800" b="1" dirty="0" err="1"/>
              <a:t>vấn</a:t>
            </a:r>
            <a:r>
              <a:rPr lang="en-US" sz="2800" b="1" dirty="0"/>
              <a:t> </a:t>
            </a:r>
            <a:r>
              <a:rPr lang="en-US" sz="2800" b="1" dirty="0" err="1"/>
              <a:t>đề</a:t>
            </a:r>
            <a:endParaRPr lang="vi-VN" dirty="0"/>
          </a:p>
          <a:p>
            <a:pPr marL="292735" indent="-292735" defTabSz="385571">
              <a:spcBef>
                <a:spcPts val="2700"/>
              </a:spcBef>
              <a:defRPr sz="1800"/>
            </a:pPr>
            <a:r>
              <a:rPr lang="vi-VN" sz="2800" b="1" dirty="0">
                <a:solidFill>
                  <a:srgbClr val="FF0000"/>
                </a:solidFill>
              </a:rPr>
              <a:t>Phần II:</a:t>
            </a:r>
            <a:r>
              <a:rPr lang="en-US" sz="2800" b="1" dirty="0">
                <a:solidFill>
                  <a:srgbClr val="FF0000"/>
                </a:solidFill>
              </a:rPr>
              <a:t> </a:t>
            </a:r>
            <a:r>
              <a:rPr lang="en-US" sz="2800" b="1" dirty="0" err="1">
                <a:solidFill>
                  <a:srgbClr val="FF0000"/>
                </a:solidFill>
              </a:rPr>
              <a:t>Cơ</a:t>
            </a:r>
            <a:r>
              <a:rPr lang="en-US" sz="2800" b="1" dirty="0">
                <a:solidFill>
                  <a:srgbClr val="FF0000"/>
                </a:solidFill>
              </a:rPr>
              <a:t> </a:t>
            </a:r>
            <a:r>
              <a:rPr lang="en-US" sz="2800" b="1" dirty="0" err="1">
                <a:solidFill>
                  <a:srgbClr val="FF0000"/>
                </a:solidFill>
              </a:rPr>
              <a:t>sở</a:t>
            </a:r>
            <a:r>
              <a:rPr lang="en-US" sz="2800" b="1" dirty="0">
                <a:solidFill>
                  <a:srgbClr val="FF0000"/>
                </a:solidFill>
              </a:rPr>
              <a:t> </a:t>
            </a:r>
            <a:r>
              <a:rPr lang="en-US" sz="2800" b="1" dirty="0" err="1">
                <a:solidFill>
                  <a:srgbClr val="FF0000"/>
                </a:solidFill>
              </a:rPr>
              <a:t>lý</a:t>
            </a:r>
            <a:r>
              <a:rPr lang="en-US" sz="2800" b="1" dirty="0">
                <a:solidFill>
                  <a:srgbClr val="FF0000"/>
                </a:solidFill>
              </a:rPr>
              <a:t> </a:t>
            </a:r>
            <a:r>
              <a:rPr lang="en-US" sz="2800" b="1" dirty="0" err="1">
                <a:solidFill>
                  <a:srgbClr val="FF0000"/>
                </a:solidFill>
              </a:rPr>
              <a:t>thuyết</a:t>
            </a:r>
            <a:endParaRPr lang="en-US" sz="2800" b="1" dirty="0">
              <a:solidFill>
                <a:srgbClr val="FF0000"/>
              </a:solidFill>
            </a:endParaRPr>
          </a:p>
          <a:p>
            <a:pPr marL="292735" indent="-292735" defTabSz="385571">
              <a:spcBef>
                <a:spcPts val="2700"/>
              </a:spcBef>
              <a:defRPr sz="1800"/>
            </a:pPr>
            <a:r>
              <a:rPr lang="en-US" sz="2800" b="1" dirty="0" err="1"/>
              <a:t>Phần</a:t>
            </a:r>
            <a:r>
              <a:rPr lang="en-US" sz="2800" b="1" dirty="0"/>
              <a:t> III: </a:t>
            </a:r>
            <a:r>
              <a:rPr lang="en-US" sz="2800" b="1" dirty="0" err="1"/>
              <a:t>Triển</a:t>
            </a:r>
            <a:r>
              <a:rPr lang="en-US" sz="2800" b="1" dirty="0"/>
              <a:t> </a:t>
            </a:r>
            <a:r>
              <a:rPr lang="en-US" sz="2800" b="1" dirty="0" err="1"/>
              <a:t>khai</a:t>
            </a:r>
            <a:r>
              <a:rPr lang="en-US" sz="2800" b="1" dirty="0"/>
              <a:t> </a:t>
            </a:r>
            <a:r>
              <a:rPr lang="en-US" sz="2800" b="1" dirty="0" err="1"/>
              <a:t>thực</a:t>
            </a:r>
            <a:r>
              <a:rPr lang="en-US" sz="2800" b="1" dirty="0"/>
              <a:t> </a:t>
            </a:r>
            <a:r>
              <a:rPr lang="en-US" sz="2800" b="1" dirty="0" err="1"/>
              <a:t>nghiệm</a:t>
            </a:r>
            <a:endParaRPr lang="en-US" sz="2800" b="1" dirty="0"/>
          </a:p>
          <a:p>
            <a:pPr marL="292735" indent="-292735" defTabSz="385571">
              <a:spcBef>
                <a:spcPts val="2700"/>
              </a:spcBef>
              <a:defRPr sz="1800"/>
            </a:pPr>
            <a:r>
              <a:rPr lang="en-US" sz="2800" b="1" dirty="0" err="1"/>
              <a:t>Phần</a:t>
            </a:r>
            <a:r>
              <a:rPr lang="en-US" sz="2800" b="1" dirty="0"/>
              <a:t> IV: </a:t>
            </a:r>
            <a:r>
              <a:rPr lang="en-US" sz="2800" b="1" dirty="0" err="1"/>
              <a:t>Kết</a:t>
            </a:r>
            <a:r>
              <a:rPr lang="en-US" sz="2800" b="1" dirty="0"/>
              <a:t> </a:t>
            </a:r>
            <a:r>
              <a:rPr lang="en-US" sz="2800" b="1" dirty="0" err="1"/>
              <a:t>luận</a:t>
            </a:r>
            <a:r>
              <a:rPr lang="en-US" sz="2800" b="1" dirty="0"/>
              <a:t> </a:t>
            </a:r>
            <a:r>
              <a:rPr lang="en-US" sz="2800" b="1" dirty="0" err="1"/>
              <a:t>và</a:t>
            </a:r>
            <a:r>
              <a:rPr lang="en-US" sz="2800" b="1" dirty="0"/>
              <a:t> </a:t>
            </a:r>
            <a:r>
              <a:rPr lang="en-US" sz="2800" b="1" dirty="0" err="1"/>
              <a:t>hướng</a:t>
            </a:r>
            <a:r>
              <a:rPr lang="en-US" sz="2800" b="1" dirty="0"/>
              <a:t> </a:t>
            </a:r>
            <a:r>
              <a:rPr lang="en-US" sz="2800" b="1" dirty="0" err="1"/>
              <a:t>phát</a:t>
            </a:r>
            <a:r>
              <a:rPr lang="en-US" sz="2800" b="1" dirty="0"/>
              <a:t> </a:t>
            </a:r>
            <a:r>
              <a:rPr lang="en-US" sz="2800" b="1" dirty="0" err="1"/>
              <a:t>triển</a:t>
            </a:r>
            <a:endParaRPr lang="vi-VN" sz="2800" b="1" dirty="0"/>
          </a:p>
          <a:p>
            <a:endParaRPr lang="en-US" dirty="0"/>
          </a:p>
        </p:txBody>
      </p:sp>
      <p:sp>
        <p:nvSpPr>
          <p:cNvPr id="4" name="Slide Number Placeholder 3">
            <a:extLst>
              <a:ext uri="{FF2B5EF4-FFF2-40B4-BE49-F238E27FC236}">
                <a16:creationId xmlns:a16="http://schemas.microsoft.com/office/drawing/2014/main" id="{E45C7B40-B12B-D363-3243-6E7A575F8CEE}"/>
              </a:ext>
            </a:extLst>
          </p:cNvPr>
          <p:cNvSpPr>
            <a:spLocks noGrp="1"/>
          </p:cNvSpPr>
          <p:nvPr>
            <p:ph type="sldNum" sz="quarter" idx="12"/>
          </p:nvPr>
        </p:nvSpPr>
        <p:spPr/>
        <p:txBody>
          <a:bodyPr/>
          <a:lstStyle/>
          <a:p>
            <a:fld id="{B487F271-60DF-4592-BB7F-B45BB4441AA9}" type="slidenum">
              <a:rPr lang="en-US" smtClean="0"/>
              <a:pPr/>
              <a:t>5</a:t>
            </a:fld>
            <a:endParaRPr lang="en-US" dirty="0"/>
          </a:p>
        </p:txBody>
      </p:sp>
      <p:sp>
        <p:nvSpPr>
          <p:cNvPr id="5" name="Rectangle 4">
            <a:extLst>
              <a:ext uri="{FF2B5EF4-FFF2-40B4-BE49-F238E27FC236}">
                <a16:creationId xmlns:a16="http://schemas.microsoft.com/office/drawing/2014/main" id="{348464C2-8DF2-F26D-7FB6-047C9A648ADD}"/>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7245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00BFC-7C51-819F-F445-4C90060DCBF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7956AD-6D1A-3BFA-4956-C3A123FF4F52}"/>
              </a:ext>
            </a:extLst>
          </p:cNvPr>
          <p:cNvSpPr>
            <a:spLocks noGrp="1"/>
          </p:cNvSpPr>
          <p:nvPr>
            <p:ph idx="1"/>
          </p:nvPr>
        </p:nvSpPr>
        <p:spPr/>
        <p:txBody>
          <a:bodyPr/>
          <a:lstStyle/>
          <a:p>
            <a:pPr marL="0" indent="0">
              <a:buNone/>
            </a:pPr>
            <a:r>
              <a:rPr lang="en-US" sz="2700" b="1" dirty="0" err="1">
                <a:ea typeface="+mj-ea"/>
              </a:rPr>
              <a:t>Bảng</a:t>
            </a:r>
            <a:r>
              <a:rPr lang="en-US" sz="2700" b="1" dirty="0">
                <a:ea typeface="+mj-ea"/>
              </a:rPr>
              <a:t> so sánh:</a:t>
            </a:r>
          </a:p>
          <a:p>
            <a:pPr marL="0" indent="0">
              <a:buNone/>
            </a:pPr>
            <a:endParaRPr lang="en-US" sz="2700" dirty="0">
              <a:ea typeface="+mj-ea"/>
            </a:endParaRPr>
          </a:p>
        </p:txBody>
      </p:sp>
      <p:sp>
        <p:nvSpPr>
          <p:cNvPr id="4" name="Slide Number Placeholder 3">
            <a:extLst>
              <a:ext uri="{FF2B5EF4-FFF2-40B4-BE49-F238E27FC236}">
                <a16:creationId xmlns:a16="http://schemas.microsoft.com/office/drawing/2014/main" id="{CEA6DA5B-1682-36BD-4558-3095FCC5A208}"/>
              </a:ext>
            </a:extLst>
          </p:cNvPr>
          <p:cNvSpPr>
            <a:spLocks noGrp="1"/>
          </p:cNvSpPr>
          <p:nvPr>
            <p:ph type="sldNum" sz="quarter" idx="12"/>
          </p:nvPr>
        </p:nvSpPr>
        <p:spPr/>
        <p:txBody>
          <a:bodyPr/>
          <a:lstStyle/>
          <a:p>
            <a:fld id="{B487F271-60DF-4592-BB7F-B45BB4441AA9}" type="slidenum">
              <a:rPr lang="en-US" smtClean="0"/>
              <a:pPr/>
              <a:t>50</a:t>
            </a:fld>
            <a:endParaRPr lang="en-US" dirty="0"/>
          </a:p>
        </p:txBody>
      </p:sp>
      <p:sp>
        <p:nvSpPr>
          <p:cNvPr id="7" name="Title 1">
            <a:extLst>
              <a:ext uri="{FF2B5EF4-FFF2-40B4-BE49-F238E27FC236}">
                <a16:creationId xmlns:a16="http://schemas.microsoft.com/office/drawing/2014/main" id="{4DE692BE-03EA-CA0A-FE13-25C0C1EE0FEF}"/>
              </a:ext>
            </a:extLst>
          </p:cNvPr>
          <p:cNvSpPr>
            <a:spLocks noGrp="1"/>
          </p:cNvSpPr>
          <p:nvPr>
            <p:ph type="title"/>
          </p:nvPr>
        </p:nvSpPr>
        <p:spPr>
          <a:xfrm>
            <a:off x="169946" y="144644"/>
            <a:ext cx="8214072" cy="510111"/>
          </a:xfrm>
        </p:spPr>
        <p:txBody>
          <a:bodyPr>
            <a:normAutofit fontScale="90000"/>
          </a:bodyPr>
          <a:lstStyle/>
          <a:p>
            <a:pPr marL="292735" indent="-292735" defTabSz="385571">
              <a:spcBef>
                <a:spcPts val="2700"/>
              </a:spcBef>
              <a:defRPr sz="1800"/>
            </a:pPr>
            <a:r>
              <a:rPr lang="en-US" sz="3200" b="1" dirty="0">
                <a:solidFill>
                  <a:srgbClr val="FF0000"/>
                </a:solidFill>
              </a:rPr>
              <a:t>Phần III: </a:t>
            </a:r>
            <a:r>
              <a:rPr lang="en-US" sz="3200" b="1" dirty="0" err="1">
                <a:solidFill>
                  <a:srgbClr val="FF0000"/>
                </a:solidFill>
              </a:rPr>
              <a:t>Triển</a:t>
            </a:r>
            <a:r>
              <a:rPr lang="en-US" sz="3200" b="1" dirty="0">
                <a:solidFill>
                  <a:srgbClr val="FF0000"/>
                </a:solidFill>
              </a:rPr>
              <a:t> khai </a:t>
            </a:r>
            <a:r>
              <a:rPr lang="en-US" sz="3200" b="1" dirty="0" err="1">
                <a:solidFill>
                  <a:srgbClr val="FF0000"/>
                </a:solidFill>
              </a:rPr>
              <a:t>thực</a:t>
            </a:r>
            <a:r>
              <a:rPr lang="en-US" sz="3200" b="1" dirty="0">
                <a:solidFill>
                  <a:srgbClr val="FF0000"/>
                </a:solidFill>
              </a:rPr>
              <a:t> </a:t>
            </a:r>
            <a:r>
              <a:rPr lang="en-US" sz="3200" b="1" dirty="0" err="1">
                <a:solidFill>
                  <a:srgbClr val="FF0000"/>
                </a:solidFill>
              </a:rPr>
              <a:t>nghiệm</a:t>
            </a:r>
            <a:endParaRPr lang="en-US" sz="3200" b="1" dirty="0">
              <a:solidFill>
                <a:srgbClr val="FF0000"/>
              </a:solidFill>
            </a:endParaRPr>
          </a:p>
        </p:txBody>
      </p:sp>
      <p:pic>
        <p:nvPicPr>
          <p:cNvPr id="8" name="Picture 7">
            <a:extLst>
              <a:ext uri="{FF2B5EF4-FFF2-40B4-BE49-F238E27FC236}">
                <a16:creationId xmlns:a16="http://schemas.microsoft.com/office/drawing/2014/main" id="{7E3496E9-D1DA-6294-1977-154063C59904}"/>
              </a:ext>
            </a:extLst>
          </p:cNvPr>
          <p:cNvPicPr>
            <a:picLocks noChangeAspect="1"/>
          </p:cNvPicPr>
          <p:nvPr/>
        </p:nvPicPr>
        <p:blipFill>
          <a:blip r:embed="rId2"/>
          <a:stretch>
            <a:fillRect/>
          </a:stretch>
        </p:blipFill>
        <p:spPr>
          <a:xfrm>
            <a:off x="784026" y="1593956"/>
            <a:ext cx="7163800" cy="4706007"/>
          </a:xfrm>
          <a:prstGeom prst="rect">
            <a:avLst/>
          </a:prstGeom>
        </p:spPr>
      </p:pic>
    </p:spTree>
    <p:extLst>
      <p:ext uri="{BB962C8B-B14F-4D97-AF65-F5344CB8AC3E}">
        <p14:creationId xmlns:p14="http://schemas.microsoft.com/office/powerpoint/2010/main" val="3767336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03652-E2B1-619D-3E5A-7EF6361782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998AAA-75BF-E5E9-9358-508BD87ED569}"/>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3" name="Content Placeholder 2">
            <a:extLst>
              <a:ext uri="{FF2B5EF4-FFF2-40B4-BE49-F238E27FC236}">
                <a16:creationId xmlns:a16="http://schemas.microsoft.com/office/drawing/2014/main" id="{6276A81A-6458-29DB-7032-06BC9F74B8A3}"/>
              </a:ext>
            </a:extLst>
          </p:cNvPr>
          <p:cNvSpPr>
            <a:spLocks noGrp="1"/>
          </p:cNvSpPr>
          <p:nvPr>
            <p:ph idx="1"/>
          </p:nvPr>
        </p:nvSpPr>
        <p:spPr/>
        <p:txBody>
          <a:bodyPr vert="horz" lIns="91440" tIns="45720" rIns="91440" bIns="45720" rtlCol="0" anchor="t">
            <a:normAutofit/>
          </a:bodyPr>
          <a:lstStyle/>
          <a:p>
            <a:pPr marL="292735" indent="-292735" defTabSz="385571">
              <a:spcBef>
                <a:spcPts val="2700"/>
              </a:spcBef>
              <a:defRPr sz="1800"/>
            </a:pPr>
            <a:r>
              <a:rPr lang="vi-VN" sz="2800" b="1" dirty="0"/>
              <a:t>Phần I: </a:t>
            </a:r>
            <a:r>
              <a:rPr lang="en-US" sz="2800" b="1" dirty="0" err="1"/>
              <a:t>Giới</a:t>
            </a:r>
            <a:r>
              <a:rPr lang="en-US" sz="2800" b="1" dirty="0"/>
              <a:t> </a:t>
            </a:r>
            <a:r>
              <a:rPr lang="en-US" sz="2800" b="1" dirty="0" err="1"/>
              <a:t>thiệu</a:t>
            </a:r>
            <a:r>
              <a:rPr lang="en-US" sz="2800" b="1" dirty="0"/>
              <a:t> </a:t>
            </a:r>
            <a:r>
              <a:rPr lang="en-US" sz="2800" b="1" dirty="0" err="1"/>
              <a:t>vấn</a:t>
            </a:r>
            <a:r>
              <a:rPr lang="en-US" sz="2800" b="1" dirty="0"/>
              <a:t> </a:t>
            </a:r>
            <a:r>
              <a:rPr lang="en-US" sz="2800" b="1" dirty="0" err="1"/>
              <a:t>đề</a:t>
            </a:r>
            <a:endParaRPr lang="vi-VN" dirty="0"/>
          </a:p>
          <a:p>
            <a:pPr marL="292735" indent="-292735" defTabSz="385571">
              <a:spcBef>
                <a:spcPts val="2700"/>
              </a:spcBef>
              <a:defRPr sz="1800"/>
            </a:pPr>
            <a:r>
              <a:rPr lang="vi-VN" sz="2800" b="1" dirty="0"/>
              <a:t>Phần II:</a:t>
            </a:r>
            <a:r>
              <a:rPr lang="en-US" sz="2800" b="1" dirty="0"/>
              <a:t> Cơ </a:t>
            </a:r>
            <a:r>
              <a:rPr lang="en-US" sz="2800" b="1" dirty="0" err="1"/>
              <a:t>sở</a:t>
            </a:r>
            <a:r>
              <a:rPr lang="en-US" sz="2800" b="1" dirty="0"/>
              <a:t> lý thuyết</a:t>
            </a:r>
          </a:p>
          <a:p>
            <a:pPr marL="292735" indent="-292735" defTabSz="385571">
              <a:spcBef>
                <a:spcPts val="2700"/>
              </a:spcBef>
              <a:defRPr sz="1800"/>
            </a:pPr>
            <a:r>
              <a:rPr lang="en-US" sz="2800" b="1" dirty="0" err="1"/>
              <a:t>Phần</a:t>
            </a:r>
            <a:r>
              <a:rPr lang="en-US" sz="2800" b="1" dirty="0"/>
              <a:t> III: </a:t>
            </a:r>
            <a:r>
              <a:rPr lang="en-US" sz="2800" b="1" dirty="0" err="1"/>
              <a:t>Triển</a:t>
            </a:r>
            <a:r>
              <a:rPr lang="en-US" sz="2800" b="1" dirty="0"/>
              <a:t> </a:t>
            </a:r>
            <a:r>
              <a:rPr lang="en-US" sz="2800" b="1" dirty="0" err="1"/>
              <a:t>khai</a:t>
            </a:r>
            <a:r>
              <a:rPr lang="en-US" sz="2800" b="1" dirty="0"/>
              <a:t> </a:t>
            </a:r>
            <a:r>
              <a:rPr lang="en-US" sz="2800" b="1" dirty="0" err="1"/>
              <a:t>thực</a:t>
            </a:r>
            <a:r>
              <a:rPr lang="en-US" sz="2800" b="1" dirty="0"/>
              <a:t> </a:t>
            </a:r>
            <a:r>
              <a:rPr lang="en-US" sz="2800" b="1" dirty="0" err="1"/>
              <a:t>nghiệm</a:t>
            </a:r>
            <a:endParaRPr lang="en-US" sz="2800" b="1" dirty="0"/>
          </a:p>
          <a:p>
            <a:pPr marL="292735" indent="-292735" defTabSz="385571">
              <a:spcBef>
                <a:spcPts val="2700"/>
              </a:spcBef>
              <a:defRPr sz="1800"/>
            </a:pPr>
            <a:r>
              <a:rPr lang="en-US" sz="2800" b="1" dirty="0" err="1">
                <a:solidFill>
                  <a:srgbClr val="FF0000"/>
                </a:solidFill>
              </a:rPr>
              <a:t>Phần</a:t>
            </a:r>
            <a:r>
              <a:rPr lang="en-US" sz="2800" b="1" dirty="0">
                <a:solidFill>
                  <a:srgbClr val="FF0000"/>
                </a:solidFill>
              </a:rPr>
              <a:t> IV: </a:t>
            </a:r>
            <a:r>
              <a:rPr lang="en-US" sz="2800" b="1" dirty="0" err="1">
                <a:solidFill>
                  <a:srgbClr val="FF0000"/>
                </a:solidFill>
              </a:rPr>
              <a:t>Kết</a:t>
            </a:r>
            <a:r>
              <a:rPr lang="en-US" sz="2800" b="1" dirty="0">
                <a:solidFill>
                  <a:srgbClr val="FF0000"/>
                </a:solidFill>
              </a:rPr>
              <a:t> </a:t>
            </a:r>
            <a:r>
              <a:rPr lang="en-US" sz="2800" b="1" dirty="0" err="1">
                <a:solidFill>
                  <a:srgbClr val="FF0000"/>
                </a:solidFill>
              </a:rPr>
              <a:t>luận</a:t>
            </a:r>
            <a:r>
              <a:rPr lang="en-US" sz="2800" b="1" dirty="0">
                <a:solidFill>
                  <a:srgbClr val="FF0000"/>
                </a:solidFill>
              </a:rPr>
              <a:t> </a:t>
            </a:r>
            <a:r>
              <a:rPr lang="en-US" sz="2800" b="1" dirty="0" err="1">
                <a:solidFill>
                  <a:srgbClr val="FF0000"/>
                </a:solidFill>
              </a:rPr>
              <a:t>và</a:t>
            </a:r>
            <a:r>
              <a:rPr lang="en-US" sz="2800" b="1" dirty="0">
                <a:solidFill>
                  <a:srgbClr val="FF0000"/>
                </a:solidFill>
              </a:rPr>
              <a:t> </a:t>
            </a:r>
            <a:r>
              <a:rPr lang="en-US" sz="2800" b="1" dirty="0" err="1">
                <a:solidFill>
                  <a:srgbClr val="FF0000"/>
                </a:solidFill>
              </a:rPr>
              <a:t>hướng</a:t>
            </a:r>
            <a:r>
              <a:rPr lang="en-US" sz="2800" b="1" dirty="0">
                <a:solidFill>
                  <a:srgbClr val="FF0000"/>
                </a:solidFill>
              </a:rPr>
              <a:t> </a:t>
            </a:r>
            <a:r>
              <a:rPr lang="en-US" sz="2800" b="1" dirty="0" err="1">
                <a:solidFill>
                  <a:srgbClr val="FF0000"/>
                </a:solidFill>
              </a:rPr>
              <a:t>phát</a:t>
            </a:r>
            <a:r>
              <a:rPr lang="en-US" sz="2800" b="1" dirty="0">
                <a:solidFill>
                  <a:srgbClr val="FF0000"/>
                </a:solidFill>
              </a:rPr>
              <a:t> </a:t>
            </a:r>
            <a:r>
              <a:rPr lang="en-US" sz="2800" b="1" dirty="0" err="1">
                <a:solidFill>
                  <a:srgbClr val="FF0000"/>
                </a:solidFill>
              </a:rPr>
              <a:t>triển</a:t>
            </a:r>
            <a:endParaRPr lang="vi-VN" sz="2800" b="1" dirty="0">
              <a:solidFill>
                <a:srgbClr val="FF0000"/>
              </a:solidFill>
            </a:endParaRPr>
          </a:p>
          <a:p>
            <a:endParaRPr lang="en-US" dirty="0"/>
          </a:p>
        </p:txBody>
      </p:sp>
      <p:sp>
        <p:nvSpPr>
          <p:cNvPr id="4" name="Slide Number Placeholder 3">
            <a:extLst>
              <a:ext uri="{FF2B5EF4-FFF2-40B4-BE49-F238E27FC236}">
                <a16:creationId xmlns:a16="http://schemas.microsoft.com/office/drawing/2014/main" id="{4DDFFCE2-FA95-7105-4B1C-50017743DADB}"/>
              </a:ext>
            </a:extLst>
          </p:cNvPr>
          <p:cNvSpPr>
            <a:spLocks noGrp="1"/>
          </p:cNvSpPr>
          <p:nvPr>
            <p:ph type="sldNum" sz="quarter" idx="12"/>
          </p:nvPr>
        </p:nvSpPr>
        <p:spPr/>
        <p:txBody>
          <a:bodyPr/>
          <a:lstStyle/>
          <a:p>
            <a:fld id="{B487F271-60DF-4592-BB7F-B45BB4441AA9}" type="slidenum">
              <a:rPr lang="en-US" smtClean="0"/>
              <a:pPr/>
              <a:t>51</a:t>
            </a:fld>
            <a:endParaRPr lang="en-US" dirty="0"/>
          </a:p>
        </p:txBody>
      </p:sp>
      <p:sp>
        <p:nvSpPr>
          <p:cNvPr id="5" name="Rectangle 4">
            <a:extLst>
              <a:ext uri="{FF2B5EF4-FFF2-40B4-BE49-F238E27FC236}">
                <a16:creationId xmlns:a16="http://schemas.microsoft.com/office/drawing/2014/main" id="{90B643D0-4CA0-820B-0109-35DD95D482F0}"/>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45435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25BEF-A74E-A960-60AB-E2280D08AC7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8DE3BA-3020-E9C2-361D-DBCE6F4F2980}"/>
              </a:ext>
            </a:extLst>
          </p:cNvPr>
          <p:cNvSpPr>
            <a:spLocks noGrp="1"/>
          </p:cNvSpPr>
          <p:nvPr>
            <p:ph type="sldNum" sz="quarter" idx="12"/>
          </p:nvPr>
        </p:nvSpPr>
        <p:spPr/>
        <p:txBody>
          <a:bodyPr/>
          <a:lstStyle/>
          <a:p>
            <a:fld id="{B487F271-60DF-4592-BB7F-B45BB4441AA9}" type="slidenum">
              <a:rPr lang="en-US" smtClean="0"/>
              <a:pPr/>
              <a:t>52</a:t>
            </a:fld>
            <a:endParaRPr lang="en-US" dirty="0"/>
          </a:p>
        </p:txBody>
      </p:sp>
      <p:sp>
        <p:nvSpPr>
          <p:cNvPr id="7" name="Title 1">
            <a:extLst>
              <a:ext uri="{FF2B5EF4-FFF2-40B4-BE49-F238E27FC236}">
                <a16:creationId xmlns:a16="http://schemas.microsoft.com/office/drawing/2014/main" id="{45A0AC50-E036-0662-584D-213D8047AAB1}"/>
              </a:ext>
            </a:extLst>
          </p:cNvPr>
          <p:cNvSpPr>
            <a:spLocks noGrp="1"/>
          </p:cNvSpPr>
          <p:nvPr>
            <p:ph type="title"/>
          </p:nvPr>
        </p:nvSpPr>
        <p:spPr>
          <a:xfrm>
            <a:off x="169946" y="144644"/>
            <a:ext cx="8214072" cy="510111"/>
          </a:xfrm>
        </p:spPr>
        <p:txBody>
          <a:bodyPr>
            <a:normAutofit fontScale="90000"/>
          </a:bodyPr>
          <a:lstStyle/>
          <a:p>
            <a:pPr marL="292735" indent="-292735" defTabSz="385571">
              <a:spcBef>
                <a:spcPts val="2700"/>
              </a:spcBef>
              <a:defRPr sz="1800"/>
            </a:pPr>
            <a:r>
              <a:rPr lang="en-US" sz="3200" b="1" dirty="0">
                <a:solidFill>
                  <a:srgbClr val="FF0000"/>
                </a:solidFill>
              </a:rPr>
              <a:t>Phần IV: Kết luận và </a:t>
            </a:r>
            <a:r>
              <a:rPr lang="en-US" sz="3200" b="1" dirty="0" err="1">
                <a:solidFill>
                  <a:srgbClr val="FF0000"/>
                </a:solidFill>
              </a:rPr>
              <a:t>hướng</a:t>
            </a:r>
            <a:r>
              <a:rPr lang="en-US" sz="3200" b="1" dirty="0">
                <a:solidFill>
                  <a:srgbClr val="FF0000"/>
                </a:solidFill>
              </a:rPr>
              <a:t> phát </a:t>
            </a:r>
            <a:r>
              <a:rPr lang="en-US" sz="3200" b="1" dirty="0" err="1">
                <a:solidFill>
                  <a:srgbClr val="FF0000"/>
                </a:solidFill>
              </a:rPr>
              <a:t>triển</a:t>
            </a:r>
            <a:endParaRPr lang="vi-VN" sz="3200" b="1" dirty="0">
              <a:solidFill>
                <a:srgbClr val="FF0000"/>
              </a:solidFill>
            </a:endParaRPr>
          </a:p>
        </p:txBody>
      </p:sp>
      <p:sp>
        <p:nvSpPr>
          <p:cNvPr id="6" name="Content Placeholder 2">
            <a:extLst>
              <a:ext uri="{FF2B5EF4-FFF2-40B4-BE49-F238E27FC236}">
                <a16:creationId xmlns:a16="http://schemas.microsoft.com/office/drawing/2014/main" id="{44A28D00-7085-B4F9-F887-59535D021071}"/>
              </a:ext>
            </a:extLst>
          </p:cNvPr>
          <p:cNvSpPr txBox="1">
            <a:spLocks/>
          </p:cNvSpPr>
          <p:nvPr/>
        </p:nvSpPr>
        <p:spPr>
          <a:xfrm>
            <a:off x="368967" y="1162044"/>
            <a:ext cx="8594557" cy="5290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700" b="1" dirty="0">
                <a:ea typeface="+mj-ea"/>
              </a:rPr>
              <a:t>Kết luận</a:t>
            </a:r>
          </a:p>
          <a:p>
            <a:r>
              <a:rPr lang="vi-VN" sz="2700" dirty="0" err="1">
                <a:ea typeface="+mj-ea"/>
              </a:rPr>
              <a:t>Unipacker</a:t>
            </a:r>
            <a:r>
              <a:rPr lang="vi-VN" sz="2700" dirty="0">
                <a:ea typeface="+mj-ea"/>
              </a:rPr>
              <a:t>: Tự động hóa cao, chuyên giải nén tệp tin nhưng hạn chế với </a:t>
            </a:r>
            <a:r>
              <a:rPr lang="vi-VN" sz="2700" dirty="0" err="1">
                <a:ea typeface="+mj-ea"/>
              </a:rPr>
              <a:t>packer</a:t>
            </a:r>
            <a:r>
              <a:rPr lang="vi-VN" sz="2700" dirty="0">
                <a:ea typeface="+mj-ea"/>
              </a:rPr>
              <a:t> mới/lạ.</a:t>
            </a:r>
            <a:endParaRPr lang="en-US" sz="2700" dirty="0">
              <a:ea typeface="+mj-ea"/>
            </a:endParaRPr>
          </a:p>
          <a:p>
            <a:r>
              <a:rPr lang="vi-VN" sz="2700" dirty="0" err="1">
                <a:ea typeface="+mj-ea"/>
              </a:rPr>
              <a:t>ClamAV</a:t>
            </a:r>
            <a:r>
              <a:rPr lang="vi-VN" sz="2700" dirty="0">
                <a:ea typeface="+mj-ea"/>
              </a:rPr>
              <a:t>: Phát hiện mã độc, hỗ trợ giải nén tốt, cập nhật cơ sở dữ liệu thường xuyên, linh hoạt hơn </a:t>
            </a:r>
            <a:r>
              <a:rPr lang="vi-VN" sz="2700" dirty="0" err="1">
                <a:ea typeface="+mj-ea"/>
              </a:rPr>
              <a:t>Unipacker</a:t>
            </a:r>
            <a:r>
              <a:rPr lang="vi-VN" sz="2700" dirty="0">
                <a:ea typeface="+mj-ea"/>
              </a:rPr>
              <a:t>.</a:t>
            </a:r>
            <a:endParaRPr lang="en-US" sz="2700" dirty="0">
              <a:ea typeface="+mj-ea"/>
            </a:endParaRPr>
          </a:p>
          <a:p>
            <a:r>
              <a:rPr lang="vi-VN" sz="2700" dirty="0" err="1">
                <a:ea typeface="+mj-ea"/>
              </a:rPr>
              <a:t>Detect</a:t>
            </a:r>
            <a:r>
              <a:rPr lang="vi-VN" sz="2700" dirty="0">
                <a:ea typeface="+mj-ea"/>
              </a:rPr>
              <a:t> </a:t>
            </a:r>
            <a:r>
              <a:rPr lang="vi-VN" sz="2700" dirty="0" err="1">
                <a:ea typeface="+mj-ea"/>
              </a:rPr>
              <a:t>It</a:t>
            </a:r>
            <a:r>
              <a:rPr lang="vi-VN" sz="2700" dirty="0">
                <a:ea typeface="+mj-ea"/>
              </a:rPr>
              <a:t> </a:t>
            </a:r>
            <a:r>
              <a:rPr lang="vi-VN" sz="2700" dirty="0" err="1">
                <a:ea typeface="+mj-ea"/>
              </a:rPr>
              <a:t>Easy</a:t>
            </a:r>
            <a:r>
              <a:rPr lang="vi-VN" sz="2700" dirty="0">
                <a:ea typeface="+mj-ea"/>
              </a:rPr>
              <a:t> (DIE): Nhận diện định dạng tệp tin, hỗ trợ </a:t>
            </a:r>
            <a:r>
              <a:rPr lang="vi-VN" sz="2700" dirty="0" err="1">
                <a:ea typeface="+mj-ea"/>
              </a:rPr>
              <a:t>plugin</a:t>
            </a:r>
            <a:r>
              <a:rPr lang="vi-VN" sz="2700" dirty="0">
                <a:ea typeface="+mj-ea"/>
              </a:rPr>
              <a:t>, giao diện thân thiện, mạnh về nhận diện </a:t>
            </a:r>
            <a:r>
              <a:rPr lang="vi-VN" sz="2700" dirty="0" err="1">
                <a:ea typeface="+mj-ea"/>
              </a:rPr>
              <a:t>packer</a:t>
            </a:r>
            <a:r>
              <a:rPr lang="vi-VN" sz="2700" dirty="0">
                <a:ea typeface="+mj-ea"/>
              </a:rPr>
              <a:t>.</a:t>
            </a:r>
            <a:endParaRPr lang="en-US" sz="2700" dirty="0">
              <a:ea typeface="+mj-ea"/>
            </a:endParaRPr>
          </a:p>
          <a:p>
            <a:r>
              <a:rPr lang="vi-VN" sz="2700" dirty="0" err="1">
                <a:ea typeface="+mj-ea"/>
              </a:rPr>
              <a:t>PEiD</a:t>
            </a:r>
            <a:r>
              <a:rPr lang="vi-VN" sz="2700" dirty="0">
                <a:ea typeface="+mj-ea"/>
              </a:rPr>
              <a:t>: Nhận diện hàng trăm </a:t>
            </a:r>
            <a:r>
              <a:rPr lang="vi-VN" sz="2700" dirty="0" err="1">
                <a:ea typeface="+mj-ea"/>
              </a:rPr>
              <a:t>signature</a:t>
            </a:r>
            <a:r>
              <a:rPr lang="vi-VN" sz="2700" dirty="0">
                <a:ea typeface="+mj-ea"/>
              </a:rPr>
              <a:t>, chế độ quét linh hoạt (</a:t>
            </a:r>
            <a:r>
              <a:rPr lang="vi-VN" sz="2700" dirty="0" err="1">
                <a:ea typeface="+mj-ea"/>
              </a:rPr>
              <a:t>Normal</a:t>
            </a:r>
            <a:r>
              <a:rPr lang="vi-VN" sz="2700" dirty="0">
                <a:ea typeface="+mj-ea"/>
              </a:rPr>
              <a:t>, </a:t>
            </a:r>
            <a:r>
              <a:rPr lang="vi-VN" sz="2700" dirty="0" err="1">
                <a:ea typeface="+mj-ea"/>
              </a:rPr>
              <a:t>Deep</a:t>
            </a:r>
            <a:r>
              <a:rPr lang="vi-VN" sz="2700" dirty="0">
                <a:ea typeface="+mj-ea"/>
              </a:rPr>
              <a:t>, </a:t>
            </a:r>
            <a:r>
              <a:rPr lang="vi-VN" sz="2700" dirty="0" err="1">
                <a:ea typeface="+mj-ea"/>
              </a:rPr>
              <a:t>Hardcore</a:t>
            </a:r>
            <a:r>
              <a:rPr lang="vi-VN" sz="2700" dirty="0">
                <a:ea typeface="+mj-ea"/>
              </a:rPr>
              <a:t>), tích hợp xem thông tin chi tiết.</a:t>
            </a:r>
            <a:endParaRPr lang="en-US" sz="2700" dirty="0">
              <a:ea typeface="+mj-ea"/>
            </a:endParaRPr>
          </a:p>
        </p:txBody>
      </p:sp>
    </p:spTree>
    <p:extLst>
      <p:ext uri="{BB962C8B-B14F-4D97-AF65-F5344CB8AC3E}">
        <p14:creationId xmlns:p14="http://schemas.microsoft.com/office/powerpoint/2010/main" val="40187489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80871-13A0-3061-743E-0E5E21298B4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73631C-175A-477C-3F1A-49627061D516}"/>
              </a:ext>
            </a:extLst>
          </p:cNvPr>
          <p:cNvSpPr>
            <a:spLocks noGrp="1"/>
          </p:cNvSpPr>
          <p:nvPr>
            <p:ph type="sldNum" sz="quarter" idx="12"/>
          </p:nvPr>
        </p:nvSpPr>
        <p:spPr/>
        <p:txBody>
          <a:bodyPr/>
          <a:lstStyle/>
          <a:p>
            <a:fld id="{B487F271-60DF-4592-BB7F-B45BB4441AA9}" type="slidenum">
              <a:rPr lang="en-US" smtClean="0"/>
              <a:pPr/>
              <a:t>53</a:t>
            </a:fld>
            <a:endParaRPr lang="en-US" dirty="0"/>
          </a:p>
        </p:txBody>
      </p:sp>
      <p:sp>
        <p:nvSpPr>
          <p:cNvPr id="7" name="Title 1">
            <a:extLst>
              <a:ext uri="{FF2B5EF4-FFF2-40B4-BE49-F238E27FC236}">
                <a16:creationId xmlns:a16="http://schemas.microsoft.com/office/drawing/2014/main" id="{F43467AA-5070-29B0-10E6-430194615CB8}"/>
              </a:ext>
            </a:extLst>
          </p:cNvPr>
          <p:cNvSpPr>
            <a:spLocks noGrp="1"/>
          </p:cNvSpPr>
          <p:nvPr>
            <p:ph type="title"/>
          </p:nvPr>
        </p:nvSpPr>
        <p:spPr>
          <a:xfrm>
            <a:off x="169946" y="144644"/>
            <a:ext cx="8214072" cy="510111"/>
          </a:xfrm>
        </p:spPr>
        <p:txBody>
          <a:bodyPr>
            <a:normAutofit fontScale="90000"/>
          </a:bodyPr>
          <a:lstStyle/>
          <a:p>
            <a:pPr marL="292735" indent="-292735" defTabSz="385571">
              <a:spcBef>
                <a:spcPts val="2700"/>
              </a:spcBef>
              <a:defRPr sz="1800"/>
            </a:pPr>
            <a:r>
              <a:rPr lang="en-US" sz="3200" b="1" dirty="0">
                <a:solidFill>
                  <a:srgbClr val="FF0000"/>
                </a:solidFill>
              </a:rPr>
              <a:t>Phần IV: Kết luận và </a:t>
            </a:r>
            <a:r>
              <a:rPr lang="en-US" sz="3200" b="1" dirty="0" err="1">
                <a:solidFill>
                  <a:srgbClr val="FF0000"/>
                </a:solidFill>
              </a:rPr>
              <a:t>hướng</a:t>
            </a:r>
            <a:r>
              <a:rPr lang="en-US" sz="3200" b="1" dirty="0">
                <a:solidFill>
                  <a:srgbClr val="FF0000"/>
                </a:solidFill>
              </a:rPr>
              <a:t> phát </a:t>
            </a:r>
            <a:r>
              <a:rPr lang="en-US" sz="3200" b="1" dirty="0" err="1">
                <a:solidFill>
                  <a:srgbClr val="FF0000"/>
                </a:solidFill>
              </a:rPr>
              <a:t>triển</a:t>
            </a:r>
            <a:endParaRPr lang="vi-VN" sz="3200" b="1" dirty="0">
              <a:solidFill>
                <a:srgbClr val="FF0000"/>
              </a:solidFill>
            </a:endParaRPr>
          </a:p>
        </p:txBody>
      </p:sp>
      <p:sp>
        <p:nvSpPr>
          <p:cNvPr id="6" name="Content Placeholder 2">
            <a:extLst>
              <a:ext uri="{FF2B5EF4-FFF2-40B4-BE49-F238E27FC236}">
                <a16:creationId xmlns:a16="http://schemas.microsoft.com/office/drawing/2014/main" id="{2E375E26-C5D8-6A36-3486-A466F88AE458}"/>
              </a:ext>
            </a:extLst>
          </p:cNvPr>
          <p:cNvSpPr txBox="1">
            <a:spLocks/>
          </p:cNvSpPr>
          <p:nvPr/>
        </p:nvSpPr>
        <p:spPr>
          <a:xfrm>
            <a:off x="368967" y="1162044"/>
            <a:ext cx="8594557" cy="5290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700" b="1" dirty="0" err="1">
                <a:ea typeface="+mj-ea"/>
              </a:rPr>
              <a:t>Hướng</a:t>
            </a:r>
            <a:r>
              <a:rPr lang="en-US" sz="2700" b="1" dirty="0">
                <a:ea typeface="+mj-ea"/>
              </a:rPr>
              <a:t> phát </a:t>
            </a:r>
            <a:r>
              <a:rPr lang="en-US" sz="2700" b="1" dirty="0" err="1">
                <a:ea typeface="+mj-ea"/>
              </a:rPr>
              <a:t>triển</a:t>
            </a:r>
            <a:endParaRPr lang="en-US" sz="2700" b="1" dirty="0">
              <a:ea typeface="+mj-ea"/>
            </a:endParaRPr>
          </a:p>
          <a:p>
            <a:r>
              <a:rPr lang="en-US" sz="2700" dirty="0">
                <a:ea typeface="+mj-ea"/>
              </a:rPr>
              <a:t>T</a:t>
            </a:r>
            <a:r>
              <a:rPr lang="vi-VN" sz="2700" dirty="0">
                <a:ea typeface="+mj-ea"/>
              </a:rPr>
              <a:t>ích hợp công cụ:</a:t>
            </a:r>
            <a:endParaRPr lang="en-US" sz="2700" dirty="0">
              <a:ea typeface="+mj-ea"/>
            </a:endParaRPr>
          </a:p>
          <a:p>
            <a:pPr lvl="1"/>
            <a:r>
              <a:rPr lang="vi-VN" sz="2300" dirty="0">
                <a:ea typeface="+mj-ea"/>
              </a:rPr>
              <a:t>Kết hợp </a:t>
            </a:r>
            <a:r>
              <a:rPr lang="vi-VN" sz="2300" dirty="0" err="1">
                <a:ea typeface="+mj-ea"/>
              </a:rPr>
              <a:t>PEiD</a:t>
            </a:r>
            <a:r>
              <a:rPr lang="vi-VN" sz="2300" dirty="0">
                <a:ea typeface="+mj-ea"/>
              </a:rPr>
              <a:t> và DIE để nhận diện chính xác </a:t>
            </a:r>
            <a:r>
              <a:rPr lang="vi-VN" sz="2300" dirty="0" err="1">
                <a:ea typeface="+mj-ea"/>
              </a:rPr>
              <a:t>packer</a:t>
            </a:r>
            <a:r>
              <a:rPr lang="vi-VN" sz="2300" dirty="0">
                <a:ea typeface="+mj-ea"/>
              </a:rPr>
              <a:t>.</a:t>
            </a:r>
            <a:endParaRPr lang="en-US" sz="2300" dirty="0">
              <a:ea typeface="+mj-ea"/>
            </a:endParaRPr>
          </a:p>
          <a:p>
            <a:pPr lvl="1"/>
            <a:r>
              <a:rPr lang="vi-VN" sz="2300" dirty="0">
                <a:ea typeface="+mj-ea"/>
              </a:rPr>
              <a:t>Tích hợp </a:t>
            </a:r>
            <a:r>
              <a:rPr lang="vi-VN" sz="2300" dirty="0" err="1">
                <a:ea typeface="+mj-ea"/>
              </a:rPr>
              <a:t>Unipacker</a:t>
            </a:r>
            <a:r>
              <a:rPr lang="vi-VN" sz="2300" dirty="0">
                <a:ea typeface="+mj-ea"/>
              </a:rPr>
              <a:t> và </a:t>
            </a:r>
            <a:r>
              <a:rPr lang="vi-VN" sz="2300" dirty="0" err="1">
                <a:ea typeface="+mj-ea"/>
              </a:rPr>
              <a:t>ClamAV</a:t>
            </a:r>
            <a:r>
              <a:rPr lang="vi-VN" sz="2300" dirty="0">
                <a:ea typeface="+mj-ea"/>
              </a:rPr>
              <a:t> để giải nén và phát hiện mã độc.</a:t>
            </a:r>
            <a:endParaRPr lang="en-US" sz="2300" dirty="0">
              <a:ea typeface="+mj-ea"/>
            </a:endParaRPr>
          </a:p>
          <a:p>
            <a:r>
              <a:rPr lang="vi-VN" sz="2700" dirty="0">
                <a:ea typeface="+mj-ea"/>
              </a:rPr>
              <a:t>Phát triển hệ thống mới:</a:t>
            </a:r>
            <a:endParaRPr lang="en-US" sz="2700" dirty="0">
              <a:ea typeface="+mj-ea"/>
            </a:endParaRPr>
          </a:p>
          <a:p>
            <a:pPr lvl="1"/>
            <a:r>
              <a:rPr lang="vi-VN" sz="2300" dirty="0">
                <a:ea typeface="+mj-ea"/>
              </a:rPr>
              <a:t>Giao diện người dùng (GUI): Tích hợp quy trình quét tự động (nhận diện → giải nén → quét mã độc).</a:t>
            </a:r>
            <a:endParaRPr lang="en-US" sz="2300" dirty="0">
              <a:ea typeface="+mj-ea"/>
            </a:endParaRPr>
          </a:p>
          <a:p>
            <a:pPr lvl="1"/>
            <a:r>
              <a:rPr lang="vi-VN" sz="2300" dirty="0">
                <a:ea typeface="+mj-ea"/>
              </a:rPr>
              <a:t>Cơ sở dữ liệu </a:t>
            </a:r>
            <a:r>
              <a:rPr lang="vi-VN" sz="2300" dirty="0" err="1">
                <a:ea typeface="+mj-ea"/>
              </a:rPr>
              <a:t>signature</a:t>
            </a:r>
            <a:r>
              <a:rPr lang="vi-VN" sz="2300" dirty="0">
                <a:ea typeface="+mj-ea"/>
              </a:rPr>
              <a:t>: Cập nhật tự động, mở rộng nhận diện </a:t>
            </a:r>
            <a:r>
              <a:rPr lang="vi-VN" sz="2300" dirty="0" err="1">
                <a:ea typeface="+mj-ea"/>
              </a:rPr>
              <a:t>packer</a:t>
            </a:r>
            <a:r>
              <a:rPr lang="vi-VN" sz="2300" dirty="0">
                <a:ea typeface="+mj-ea"/>
              </a:rPr>
              <a:t> mới/lạ.</a:t>
            </a:r>
            <a:endParaRPr lang="en-US" sz="2300" dirty="0">
              <a:ea typeface="+mj-ea"/>
            </a:endParaRPr>
          </a:p>
          <a:p>
            <a:pPr lvl="1"/>
            <a:r>
              <a:rPr lang="vi-VN" sz="2300" dirty="0">
                <a:ea typeface="+mj-ea"/>
              </a:rPr>
              <a:t>Tính năng nâng cao: Quét hàng loạt (</a:t>
            </a:r>
            <a:r>
              <a:rPr lang="vi-VN" sz="2300" dirty="0" err="1">
                <a:ea typeface="+mj-ea"/>
              </a:rPr>
              <a:t>batch</a:t>
            </a:r>
            <a:r>
              <a:rPr lang="vi-VN" sz="2300" dirty="0">
                <a:ea typeface="+mj-ea"/>
              </a:rPr>
              <a:t> </a:t>
            </a:r>
            <a:r>
              <a:rPr lang="vi-VN" sz="2300" dirty="0" err="1">
                <a:ea typeface="+mj-ea"/>
              </a:rPr>
              <a:t>scan</a:t>
            </a:r>
            <a:r>
              <a:rPr lang="vi-VN" sz="2300" dirty="0">
                <a:ea typeface="+mj-ea"/>
              </a:rPr>
              <a:t>), tích hợp với hệ thống SIEM để giám sát thời gian thực.</a:t>
            </a:r>
            <a:endParaRPr lang="en-US" sz="2300" dirty="0">
              <a:ea typeface="+mj-ea"/>
            </a:endParaRPr>
          </a:p>
        </p:txBody>
      </p:sp>
    </p:spTree>
    <p:extLst>
      <p:ext uri="{BB962C8B-B14F-4D97-AF65-F5344CB8AC3E}">
        <p14:creationId xmlns:p14="http://schemas.microsoft.com/office/powerpoint/2010/main" val="36454555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5255-AE4D-4F8C-8442-E89ED7FB1400}"/>
              </a:ext>
            </a:extLst>
          </p:cNvPr>
          <p:cNvSpPr>
            <a:spLocks noGrp="1"/>
          </p:cNvSpPr>
          <p:nvPr>
            <p:ph type="ctrTitle"/>
          </p:nvPr>
        </p:nvSpPr>
        <p:spPr>
          <a:xfrm>
            <a:off x="2535382" y="4811452"/>
            <a:ext cx="4073235" cy="812801"/>
          </a:xfrm>
          <a:solidFill>
            <a:schemeClr val="dk1">
              <a:alpha val="50000"/>
            </a:schemeClr>
          </a:solidFill>
        </p:spPr>
        <p:style>
          <a:lnRef idx="2">
            <a:schemeClr val="accent1"/>
          </a:lnRef>
          <a:fillRef idx="1">
            <a:schemeClr val="lt1"/>
          </a:fillRef>
          <a:effectRef idx="0">
            <a:schemeClr val="accent1"/>
          </a:effectRef>
          <a:fontRef idx="minor">
            <a:schemeClr val="dk1"/>
          </a:fontRef>
        </p:style>
        <p:txBody>
          <a:bodyPr>
            <a:normAutofit/>
          </a:bodyPr>
          <a:lstStyle/>
          <a:p>
            <a:pPr algn="r"/>
            <a:r>
              <a:rPr lang="en-US" sz="4600" b="1" dirty="0">
                <a:solidFill>
                  <a:schemeClr val="bg1"/>
                </a:solidFill>
              </a:rPr>
              <a:t>Xin </a:t>
            </a:r>
            <a:r>
              <a:rPr lang="en-US" sz="4600" b="1" dirty="0" err="1">
                <a:solidFill>
                  <a:schemeClr val="bg1"/>
                </a:solidFill>
              </a:rPr>
              <a:t>cảm</a:t>
            </a:r>
            <a:r>
              <a:rPr lang="en-US" sz="4600" b="1" dirty="0">
                <a:solidFill>
                  <a:schemeClr val="bg1"/>
                </a:solidFill>
              </a:rPr>
              <a:t> </a:t>
            </a:r>
            <a:r>
              <a:rPr lang="en-US" sz="4600" b="1" dirty="0" err="1">
                <a:solidFill>
                  <a:schemeClr val="bg1"/>
                </a:solidFill>
              </a:rPr>
              <a:t>ơn</a:t>
            </a:r>
            <a:r>
              <a:rPr lang="en-US" sz="4600" b="1" dirty="0">
                <a:solidFill>
                  <a:schemeClr val="bg1"/>
                </a:solidFill>
              </a:rPr>
              <a:t>.</a:t>
            </a:r>
          </a:p>
        </p:txBody>
      </p:sp>
      <p:cxnSp>
        <p:nvCxnSpPr>
          <p:cNvPr id="5" name="Straight Connector 4">
            <a:extLst>
              <a:ext uri="{FF2B5EF4-FFF2-40B4-BE49-F238E27FC236}">
                <a16:creationId xmlns:a16="http://schemas.microsoft.com/office/drawing/2014/main" id="{A487AE24-2B2E-4A94-81DC-5C11C11A0A01}"/>
              </a:ext>
            </a:extLst>
          </p:cNvPr>
          <p:cNvCxnSpPr/>
          <p:nvPr/>
        </p:nvCxnSpPr>
        <p:spPr>
          <a:xfrm flipV="1">
            <a:off x="955040" y="4135121"/>
            <a:ext cx="0" cy="176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descr="A close up of a logo&#10;&#10;Description generated with very high confidence">
            <a:extLst>
              <a:ext uri="{FF2B5EF4-FFF2-40B4-BE49-F238E27FC236}">
                <a16:creationId xmlns:a16="http://schemas.microsoft.com/office/drawing/2014/main" id="{6E142685-9F6D-45FF-9CB8-1B195AF98E74}"/>
              </a:ext>
            </a:extLst>
          </p:cNvPr>
          <p:cNvPicPr>
            <a:picLocks noChangeAspect="1"/>
          </p:cNvPicPr>
          <p:nvPr/>
        </p:nvPicPr>
        <p:blipFill rotWithShape="1">
          <a:blip r:embed="rId2">
            <a:extLst>
              <a:ext uri="{28A0092B-C50C-407E-A947-70E740481C1C}">
                <a14:useLocalDpi xmlns:a14="http://schemas.microsoft.com/office/drawing/2010/main" val="0"/>
              </a:ext>
            </a:extLst>
          </a:blip>
          <a:srcRect r="75471"/>
          <a:stretch/>
        </p:blipFill>
        <p:spPr>
          <a:xfrm>
            <a:off x="853561" y="-34401"/>
            <a:ext cx="949893" cy="1074771"/>
          </a:xfrm>
          <a:prstGeom prst="rect">
            <a:avLst/>
          </a:prstGeom>
        </p:spPr>
      </p:pic>
      <p:sp>
        <p:nvSpPr>
          <p:cNvPr id="10" name="TextBox 9">
            <a:extLst>
              <a:ext uri="{FF2B5EF4-FFF2-40B4-BE49-F238E27FC236}">
                <a16:creationId xmlns:a16="http://schemas.microsoft.com/office/drawing/2014/main" id="{F6D31DDF-DF9C-4576-80EA-A654E4CD0E94}"/>
              </a:ext>
            </a:extLst>
          </p:cNvPr>
          <p:cNvSpPr txBox="1"/>
          <p:nvPr/>
        </p:nvSpPr>
        <p:spPr>
          <a:xfrm>
            <a:off x="2181689" y="179820"/>
            <a:ext cx="4623602" cy="646331"/>
          </a:xfrm>
          <a:prstGeom prst="rect">
            <a:avLst/>
          </a:prstGeom>
          <a:noFill/>
        </p:spPr>
        <p:txBody>
          <a:bodyPr wrap="square" rtlCol="0">
            <a:spAutoFit/>
          </a:bodyPr>
          <a:lstStyle/>
          <a:p>
            <a:r>
              <a:rPr lang="en-US" b="1" dirty="0">
                <a:solidFill>
                  <a:schemeClr val="tx1">
                    <a:lumMod val="85000"/>
                    <a:lumOff val="15000"/>
                  </a:schemeClr>
                </a:solidFill>
                <a:latin typeface="Arial" panose="020B0604020202020204" pitchFamily="34" charset="0"/>
                <a:cs typeface="Arial" panose="020B0604020202020204" pitchFamily="34" charset="0"/>
              </a:rPr>
              <a:t>Tr</a:t>
            </a:r>
            <a:r>
              <a:rPr lang="vi-VN" b="1" dirty="0">
                <a:solidFill>
                  <a:schemeClr val="tx1">
                    <a:lumMod val="85000"/>
                    <a:lumOff val="15000"/>
                  </a:schemeClr>
                </a:solidFill>
                <a:latin typeface="Arial" panose="020B0604020202020204" pitchFamily="34" charset="0"/>
                <a:cs typeface="Arial" panose="020B0604020202020204" pitchFamily="34" charset="0"/>
              </a:rPr>
              <a:t>ư</a:t>
            </a:r>
            <a:r>
              <a:rPr lang="en-US" b="1" dirty="0" err="1">
                <a:solidFill>
                  <a:schemeClr val="tx1">
                    <a:lumMod val="85000"/>
                    <a:lumOff val="15000"/>
                  </a:schemeClr>
                </a:solidFill>
                <a:latin typeface="Arial" panose="020B0604020202020204" pitchFamily="34" charset="0"/>
                <a:cs typeface="Arial" panose="020B0604020202020204" pitchFamily="34" charset="0"/>
              </a:rPr>
              <a:t>ờng</a:t>
            </a:r>
            <a:r>
              <a:rPr lang="en-US" b="1" dirty="0">
                <a:solidFill>
                  <a:schemeClr val="tx1">
                    <a:lumMod val="85000"/>
                    <a:lumOff val="15000"/>
                  </a:schemeClr>
                </a:solidFill>
                <a:latin typeface="Arial" panose="020B0604020202020204" pitchFamily="34" charset="0"/>
                <a:cs typeface="Arial" panose="020B0604020202020204" pitchFamily="34" charset="0"/>
              </a:rPr>
              <a:t> ĐH </a:t>
            </a:r>
            <a:r>
              <a:rPr lang="en-US" b="1" dirty="0" err="1">
                <a:solidFill>
                  <a:schemeClr val="tx1">
                    <a:lumMod val="85000"/>
                    <a:lumOff val="15000"/>
                  </a:schemeClr>
                </a:solidFill>
                <a:latin typeface="Arial" panose="020B0604020202020204" pitchFamily="34" charset="0"/>
                <a:cs typeface="Arial" panose="020B0604020202020204" pitchFamily="34" charset="0"/>
              </a:rPr>
              <a:t>Công</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nghệ</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Thông</a:t>
            </a:r>
            <a:r>
              <a:rPr lang="en-US" b="1" dirty="0">
                <a:solidFill>
                  <a:schemeClr val="tx1">
                    <a:lumMod val="85000"/>
                    <a:lumOff val="15000"/>
                  </a:schemeClr>
                </a:solidFill>
                <a:latin typeface="Arial" panose="020B0604020202020204" pitchFamily="34" charset="0"/>
                <a:cs typeface="Arial" panose="020B0604020202020204" pitchFamily="34" charset="0"/>
              </a:rPr>
              <a:t> tin</a:t>
            </a:r>
          </a:p>
          <a:p>
            <a:r>
              <a:rPr lang="en-US" b="1" dirty="0" err="1">
                <a:solidFill>
                  <a:schemeClr val="tx1">
                    <a:lumMod val="85000"/>
                    <a:lumOff val="15000"/>
                  </a:schemeClr>
                </a:solidFill>
                <a:latin typeface="Arial" panose="020B0604020202020204" pitchFamily="34" charset="0"/>
                <a:cs typeface="Arial" panose="020B0604020202020204" pitchFamily="34" charset="0"/>
              </a:rPr>
              <a:t>Đại</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Học</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Quốc</a:t>
            </a:r>
            <a:r>
              <a:rPr lang="en-US" b="1" dirty="0">
                <a:solidFill>
                  <a:schemeClr val="tx1">
                    <a:lumMod val="85000"/>
                    <a:lumOff val="15000"/>
                  </a:schemeClr>
                </a:solidFill>
                <a:latin typeface="Arial" panose="020B0604020202020204" pitchFamily="34" charset="0"/>
                <a:cs typeface="Arial" panose="020B0604020202020204" pitchFamily="34" charset="0"/>
              </a:rPr>
              <a:t> Gia </a:t>
            </a:r>
            <a:r>
              <a:rPr lang="en-US" b="1" dirty="0" err="1">
                <a:solidFill>
                  <a:schemeClr val="tx1">
                    <a:lumMod val="85000"/>
                    <a:lumOff val="15000"/>
                  </a:schemeClr>
                </a:solidFill>
                <a:latin typeface="Arial" panose="020B0604020202020204" pitchFamily="34" charset="0"/>
                <a:cs typeface="Arial" panose="020B0604020202020204" pitchFamily="34" charset="0"/>
              </a:rPr>
              <a:t>Thành</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phố</a:t>
            </a:r>
            <a:r>
              <a:rPr lang="en-US" b="1" dirty="0">
                <a:solidFill>
                  <a:schemeClr val="tx1">
                    <a:lumMod val="85000"/>
                    <a:lumOff val="15000"/>
                  </a:schemeClr>
                </a:solidFill>
                <a:latin typeface="Arial" panose="020B0604020202020204" pitchFamily="34" charset="0"/>
                <a:cs typeface="Arial" panose="020B0604020202020204" pitchFamily="34" charset="0"/>
              </a:rPr>
              <a:t> HCM</a:t>
            </a:r>
          </a:p>
        </p:txBody>
      </p:sp>
      <p:pic>
        <p:nvPicPr>
          <p:cNvPr id="12" name="Picture 2">
            <a:extLst>
              <a:ext uri="{FF2B5EF4-FFF2-40B4-BE49-F238E27FC236}">
                <a16:creationId xmlns:a16="http://schemas.microsoft.com/office/drawing/2014/main" id="{2B37083F-1EFE-467E-A7EE-6246358BC86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955"/>
          <a:stretch/>
        </p:blipFill>
        <p:spPr bwMode="auto">
          <a:xfrm>
            <a:off x="853561" y="1754343"/>
            <a:ext cx="6857072" cy="2941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ee the source image">
            <a:extLst>
              <a:ext uri="{FF2B5EF4-FFF2-40B4-BE49-F238E27FC236}">
                <a16:creationId xmlns:a16="http://schemas.microsoft.com/office/drawing/2014/main" id="{EE84E1ED-388C-423A-AC19-F78056C9AC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4442" y="179820"/>
            <a:ext cx="1820474" cy="6463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object, clock&#10;&#10;Description automatically generated">
            <a:extLst>
              <a:ext uri="{FF2B5EF4-FFF2-40B4-BE49-F238E27FC236}">
                <a16:creationId xmlns:a16="http://schemas.microsoft.com/office/drawing/2014/main" id="{CB8487BB-9C73-DDEC-992E-A511799FDA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6822" y="5652967"/>
            <a:ext cx="1205033" cy="1205033"/>
          </a:xfrm>
          <a:prstGeom prst="rect">
            <a:avLst/>
          </a:prstGeom>
        </p:spPr>
      </p:pic>
      <p:pic>
        <p:nvPicPr>
          <p:cNvPr id="13" name="Picture 2" descr="Trang chủ - NC - Khoa Mạng máy tính và Truyền thông - UIT">
            <a:extLst>
              <a:ext uri="{FF2B5EF4-FFF2-40B4-BE49-F238E27FC236}">
                <a16:creationId xmlns:a16="http://schemas.microsoft.com/office/drawing/2014/main" id="{BC4826C6-D743-7117-A996-08D3AD7547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639711" y="5629342"/>
            <a:ext cx="1271561" cy="1309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994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42DCC-058E-5E4E-AA73-E1F26EA292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7C28FD-4776-F91D-F9E6-F7260F910E5D}"/>
              </a:ext>
            </a:extLst>
          </p:cNvPr>
          <p:cNvSpPr>
            <a:spLocks noGrp="1"/>
          </p:cNvSpPr>
          <p:nvPr>
            <p:ph type="title"/>
          </p:nvPr>
        </p:nvSpPr>
        <p:spPr/>
        <p:txBody>
          <a:bodyPr>
            <a:normAutofit fontScale="90000"/>
          </a:bodyPr>
          <a:lstStyle/>
          <a:p>
            <a:pPr marL="292735" indent="-292735" defTabSz="385571">
              <a:spcBef>
                <a:spcPts val="2700"/>
              </a:spcBef>
              <a:defRPr sz="1800"/>
            </a:pPr>
            <a:r>
              <a:rPr lang="vi-VN" sz="3200" b="1" dirty="0">
                <a:solidFill>
                  <a:srgbClr val="FF0000"/>
                </a:solidFill>
              </a:rPr>
              <a:t>Phần II:</a:t>
            </a:r>
            <a:r>
              <a:rPr lang="en-US" sz="3200" b="1" dirty="0">
                <a:solidFill>
                  <a:srgbClr val="FF0000"/>
                </a:solidFill>
              </a:rPr>
              <a:t> </a:t>
            </a:r>
            <a:r>
              <a:rPr lang="en-US" sz="3200" b="1" dirty="0" err="1">
                <a:solidFill>
                  <a:srgbClr val="FF0000"/>
                </a:solidFill>
              </a:rPr>
              <a:t>Cơ</a:t>
            </a:r>
            <a:r>
              <a:rPr lang="en-US" sz="3200" b="1" dirty="0">
                <a:solidFill>
                  <a:srgbClr val="FF0000"/>
                </a:solidFill>
              </a:rPr>
              <a:t> </a:t>
            </a:r>
            <a:r>
              <a:rPr lang="en-US" sz="3200" b="1" dirty="0" err="1">
                <a:solidFill>
                  <a:srgbClr val="FF0000"/>
                </a:solidFill>
              </a:rPr>
              <a:t>sở</a:t>
            </a:r>
            <a:r>
              <a:rPr lang="en-US" sz="3200" b="1" dirty="0">
                <a:solidFill>
                  <a:srgbClr val="FF0000"/>
                </a:solidFill>
              </a:rPr>
              <a:t> </a:t>
            </a:r>
            <a:r>
              <a:rPr lang="en-US" sz="3200" b="1" dirty="0" err="1">
                <a:solidFill>
                  <a:srgbClr val="FF0000"/>
                </a:solidFill>
              </a:rPr>
              <a:t>lý</a:t>
            </a:r>
            <a:r>
              <a:rPr lang="en-US" sz="3200" b="1" dirty="0">
                <a:solidFill>
                  <a:srgbClr val="FF0000"/>
                </a:solidFill>
              </a:rPr>
              <a:t> </a:t>
            </a:r>
            <a:r>
              <a:rPr lang="en-US" sz="3200" b="1" dirty="0" err="1">
                <a:solidFill>
                  <a:srgbClr val="FF0000"/>
                </a:solidFill>
              </a:rPr>
              <a:t>thuyết</a:t>
            </a:r>
            <a:endParaRPr lang="en-US" sz="3200" b="1" dirty="0">
              <a:solidFill>
                <a:srgbClr val="FF0000"/>
              </a:solidFill>
            </a:endParaRPr>
          </a:p>
        </p:txBody>
      </p:sp>
      <p:sp>
        <p:nvSpPr>
          <p:cNvPr id="3" name="Content Placeholder 2">
            <a:extLst>
              <a:ext uri="{FF2B5EF4-FFF2-40B4-BE49-F238E27FC236}">
                <a16:creationId xmlns:a16="http://schemas.microsoft.com/office/drawing/2014/main" id="{234C1127-A223-6485-48B4-C643E1B76113}"/>
              </a:ext>
            </a:extLst>
          </p:cNvPr>
          <p:cNvSpPr>
            <a:spLocks noGrp="1"/>
          </p:cNvSpPr>
          <p:nvPr>
            <p:ph idx="1"/>
          </p:nvPr>
        </p:nvSpPr>
        <p:spPr>
          <a:xfrm>
            <a:off x="169946" y="1526567"/>
            <a:ext cx="8594557" cy="4667106"/>
          </a:xfrm>
        </p:spPr>
        <p:txBody>
          <a:bodyPr>
            <a:noAutofit/>
          </a:bodyPr>
          <a:lstStyle/>
          <a:p>
            <a:pPr algn="just">
              <a:lnSpc>
                <a:spcPct val="150000"/>
              </a:lnSpc>
              <a:spcAft>
                <a:spcPts val="800"/>
              </a:spcAft>
            </a:pPr>
            <a:r>
              <a:rPr lang="en-US" sz="2000" dirty="0" err="1">
                <a:effectLst/>
                <a:ea typeface="Calibri" panose="020F0502020204030204" pitchFamily="34" charset="0"/>
              </a:rPr>
              <a:t>Trình</a:t>
            </a:r>
            <a:r>
              <a:rPr lang="en-US" sz="2000" dirty="0">
                <a:effectLst/>
                <a:ea typeface="Calibri" panose="020F0502020204030204" pitchFamily="34" charset="0"/>
              </a:rPr>
              <a:t> </a:t>
            </a:r>
            <a:r>
              <a:rPr lang="en-US" sz="2000" dirty="0" err="1">
                <a:effectLst/>
                <a:ea typeface="Calibri" panose="020F0502020204030204" pitchFamily="34" charset="0"/>
              </a:rPr>
              <a:t>đóng</a:t>
            </a:r>
            <a:r>
              <a:rPr lang="en-US" sz="2000" dirty="0">
                <a:effectLst/>
                <a:ea typeface="Calibri" panose="020F0502020204030204" pitchFamily="34" charset="0"/>
              </a:rPr>
              <a:t> </a:t>
            </a:r>
            <a:r>
              <a:rPr lang="en-US" sz="2000" dirty="0" err="1">
                <a:effectLst/>
                <a:ea typeface="Calibri" panose="020F0502020204030204" pitchFamily="34" charset="0"/>
              </a:rPr>
              <a:t>gói</a:t>
            </a:r>
            <a:r>
              <a:rPr lang="en-US" sz="2000" dirty="0">
                <a:effectLst/>
                <a:ea typeface="Calibri" panose="020F0502020204030204" pitchFamily="34" charset="0"/>
              </a:rPr>
              <a:t> (Packer) </a:t>
            </a:r>
            <a:r>
              <a:rPr lang="en-US" sz="2000" dirty="0" err="1">
                <a:effectLst/>
                <a:ea typeface="Calibri" panose="020F0502020204030204" pitchFamily="34" charset="0"/>
              </a:rPr>
              <a:t>thường</a:t>
            </a:r>
            <a:r>
              <a:rPr lang="en-US" sz="2000" dirty="0">
                <a:effectLst/>
                <a:ea typeface="Calibri" panose="020F0502020204030204" pitchFamily="34" charset="0"/>
              </a:rPr>
              <a:t> </a:t>
            </a:r>
            <a:r>
              <a:rPr lang="en-US" sz="2000" dirty="0" err="1">
                <a:effectLst/>
                <a:ea typeface="Calibri" panose="020F0502020204030204" pitchFamily="34" charset="0"/>
              </a:rPr>
              <a:t>được</a:t>
            </a:r>
            <a:r>
              <a:rPr lang="en-US" sz="2000" dirty="0">
                <a:effectLst/>
                <a:ea typeface="Calibri" panose="020F0502020204030204" pitchFamily="34" charset="0"/>
              </a:rPr>
              <a:t> </a:t>
            </a:r>
            <a:r>
              <a:rPr lang="en-US" sz="2000" dirty="0" err="1">
                <a:effectLst/>
                <a:ea typeface="Calibri" panose="020F0502020204030204" pitchFamily="34" charset="0"/>
              </a:rPr>
              <a:t>hiểu</a:t>
            </a:r>
            <a:r>
              <a:rPr lang="en-US" sz="2000" dirty="0">
                <a:effectLst/>
                <a:ea typeface="Calibri" panose="020F0502020204030204" pitchFamily="34" charset="0"/>
              </a:rPr>
              <a:t> </a:t>
            </a:r>
            <a:r>
              <a:rPr lang="en-US" sz="2000" dirty="0" err="1">
                <a:effectLst/>
                <a:ea typeface="Calibri" panose="020F0502020204030204" pitchFamily="34" charset="0"/>
              </a:rPr>
              <a:t>là</a:t>
            </a:r>
            <a:r>
              <a:rPr lang="en-US" sz="2000" dirty="0">
                <a:effectLst/>
                <a:ea typeface="Calibri" panose="020F0502020204030204" pitchFamily="34" charset="0"/>
              </a:rPr>
              <a:t> </a:t>
            </a:r>
            <a:r>
              <a:rPr lang="en-US" sz="2000" dirty="0" err="1">
                <a:effectLst/>
                <a:ea typeface="Calibri" panose="020F0502020204030204" pitchFamily="34" charset="0"/>
              </a:rPr>
              <a:t>các</a:t>
            </a:r>
            <a:r>
              <a:rPr lang="en-US" sz="2000" dirty="0">
                <a:effectLst/>
                <a:ea typeface="Calibri" panose="020F0502020204030204" pitchFamily="34" charset="0"/>
              </a:rPr>
              <a:t> </a:t>
            </a:r>
            <a:r>
              <a:rPr lang="en-US" sz="2000" dirty="0" err="1">
                <a:effectLst/>
                <a:ea typeface="Calibri" panose="020F0502020204030204" pitchFamily="34" charset="0"/>
              </a:rPr>
              <a:t>công</a:t>
            </a:r>
            <a:r>
              <a:rPr lang="en-US" sz="2000" dirty="0">
                <a:effectLst/>
                <a:ea typeface="Calibri" panose="020F0502020204030204" pitchFamily="34" charset="0"/>
              </a:rPr>
              <a:t> </a:t>
            </a:r>
            <a:r>
              <a:rPr lang="en-US" sz="2000" dirty="0" err="1">
                <a:effectLst/>
                <a:ea typeface="Calibri" panose="020F0502020204030204" pitchFamily="34" charset="0"/>
              </a:rPr>
              <a:t>cụ</a:t>
            </a:r>
            <a:r>
              <a:rPr lang="en-US" sz="2000" dirty="0">
                <a:effectLst/>
                <a:ea typeface="Calibri" panose="020F0502020204030204" pitchFamily="34" charset="0"/>
              </a:rPr>
              <a:t> </a:t>
            </a:r>
            <a:r>
              <a:rPr lang="en-US" sz="2000" dirty="0" err="1">
                <a:effectLst/>
                <a:ea typeface="Calibri" panose="020F0502020204030204" pitchFamily="34" charset="0"/>
              </a:rPr>
              <a:t>nén</a:t>
            </a:r>
            <a:r>
              <a:rPr lang="en-US" sz="2000" dirty="0">
                <a:effectLst/>
                <a:ea typeface="Calibri" panose="020F0502020204030204" pitchFamily="34" charset="0"/>
              </a:rPr>
              <a:t> </a:t>
            </a:r>
            <a:r>
              <a:rPr lang="en-US" sz="2000" dirty="0" err="1">
                <a:effectLst/>
                <a:ea typeface="Calibri" panose="020F0502020204030204" pitchFamily="34" charset="0"/>
              </a:rPr>
              <a:t>tệp</a:t>
            </a:r>
            <a:r>
              <a:rPr lang="en-US" sz="2000" dirty="0">
                <a:effectLst/>
                <a:ea typeface="Calibri" panose="020F0502020204030204" pitchFamily="34" charset="0"/>
              </a:rPr>
              <a:t> </a:t>
            </a:r>
            <a:r>
              <a:rPr lang="en-US" sz="2000" dirty="0" err="1">
                <a:effectLst/>
                <a:ea typeface="Calibri" panose="020F0502020204030204" pitchFamily="34" charset="0"/>
              </a:rPr>
              <a:t>có</a:t>
            </a:r>
            <a:r>
              <a:rPr lang="en-US" sz="2000" dirty="0">
                <a:effectLst/>
                <a:ea typeface="Calibri" panose="020F0502020204030204" pitchFamily="34" charset="0"/>
              </a:rPr>
              <a:t> </a:t>
            </a:r>
            <a:r>
              <a:rPr lang="en-US" sz="2000" dirty="0" err="1">
                <a:effectLst/>
                <a:ea typeface="Calibri" panose="020F0502020204030204" pitchFamily="34" charset="0"/>
              </a:rPr>
              <a:t>khả</a:t>
            </a:r>
            <a:r>
              <a:rPr lang="en-US" sz="2000" dirty="0">
                <a:effectLst/>
                <a:ea typeface="Calibri" panose="020F0502020204030204" pitchFamily="34" charset="0"/>
              </a:rPr>
              <a:t> </a:t>
            </a:r>
            <a:r>
              <a:rPr lang="en-US" sz="2000" dirty="0" err="1">
                <a:effectLst/>
                <a:ea typeface="Calibri" panose="020F0502020204030204" pitchFamily="34" charset="0"/>
              </a:rPr>
              <a:t>năng</a:t>
            </a:r>
            <a:r>
              <a:rPr lang="en-US" sz="2000" dirty="0">
                <a:effectLst/>
                <a:ea typeface="Calibri" panose="020F0502020204030204" pitchFamily="34" charset="0"/>
              </a:rPr>
              <a:t> </a:t>
            </a:r>
            <a:r>
              <a:rPr lang="en-US" sz="2000" dirty="0" err="1">
                <a:effectLst/>
                <a:ea typeface="Calibri" panose="020F0502020204030204" pitchFamily="34" charset="0"/>
              </a:rPr>
              <a:t>giải</a:t>
            </a:r>
            <a:r>
              <a:rPr lang="en-US" sz="2000" dirty="0">
                <a:effectLst/>
                <a:ea typeface="Calibri" panose="020F0502020204030204" pitchFamily="34" charset="0"/>
              </a:rPr>
              <a:t> </a:t>
            </a:r>
            <a:r>
              <a:rPr lang="en-US" sz="2000" dirty="0" err="1">
                <a:effectLst/>
                <a:ea typeface="Calibri" panose="020F0502020204030204" pitchFamily="34" charset="0"/>
              </a:rPr>
              <a:t>nén</a:t>
            </a:r>
            <a:r>
              <a:rPr lang="en-US" sz="2000" dirty="0">
                <a:effectLst/>
                <a:ea typeface="Calibri" panose="020F0502020204030204" pitchFamily="34" charset="0"/>
              </a:rPr>
              <a:t> </a:t>
            </a:r>
            <a:r>
              <a:rPr lang="en-US" sz="2000" dirty="0" err="1">
                <a:effectLst/>
                <a:ea typeface="Calibri" panose="020F0502020204030204" pitchFamily="34" charset="0"/>
              </a:rPr>
              <a:t>tự</a:t>
            </a:r>
            <a:r>
              <a:rPr lang="en-US" sz="2000" dirty="0">
                <a:effectLst/>
                <a:ea typeface="Calibri" panose="020F0502020204030204" pitchFamily="34" charset="0"/>
              </a:rPr>
              <a:t> </a:t>
            </a:r>
            <a:r>
              <a:rPr lang="en-US" sz="2000" dirty="0" err="1">
                <a:effectLst/>
                <a:ea typeface="Calibri" panose="020F0502020204030204" pitchFamily="34" charset="0"/>
              </a:rPr>
              <a:t>động</a:t>
            </a:r>
            <a:r>
              <a:rPr lang="en-US" sz="2000" dirty="0">
                <a:effectLst/>
                <a:ea typeface="Calibri" panose="020F0502020204030204" pitchFamily="34" charset="0"/>
              </a:rPr>
              <a:t> </a:t>
            </a:r>
            <a:r>
              <a:rPr lang="en-US" sz="2000" dirty="0" err="1">
                <a:effectLst/>
                <a:ea typeface="Calibri" panose="020F0502020204030204" pitchFamily="34" charset="0"/>
              </a:rPr>
              <a:t>khi</a:t>
            </a:r>
            <a:r>
              <a:rPr lang="en-US" sz="2000" dirty="0">
                <a:effectLst/>
                <a:ea typeface="Calibri" panose="020F0502020204030204" pitchFamily="34" charset="0"/>
              </a:rPr>
              <a:t> </a:t>
            </a:r>
            <a:r>
              <a:rPr lang="en-US" sz="2000" dirty="0" err="1">
                <a:effectLst/>
                <a:ea typeface="Calibri" panose="020F0502020204030204" pitchFamily="34" charset="0"/>
              </a:rPr>
              <a:t>tệp</a:t>
            </a:r>
            <a:r>
              <a:rPr lang="en-US" sz="2000" dirty="0">
                <a:effectLst/>
                <a:ea typeface="Calibri" panose="020F0502020204030204" pitchFamily="34" charset="0"/>
              </a:rPr>
              <a:t> </a:t>
            </a:r>
            <a:r>
              <a:rPr lang="en-US" sz="2000" dirty="0" err="1">
                <a:effectLst/>
                <a:ea typeface="Calibri" panose="020F0502020204030204" pitchFamily="34" charset="0"/>
              </a:rPr>
              <a:t>được</a:t>
            </a:r>
            <a:r>
              <a:rPr lang="en-US" sz="2000" dirty="0">
                <a:effectLst/>
                <a:ea typeface="Calibri" panose="020F0502020204030204" pitchFamily="34" charset="0"/>
              </a:rPr>
              <a:t> </a:t>
            </a:r>
            <a:r>
              <a:rPr lang="en-US" sz="2000" dirty="0" err="1">
                <a:effectLst/>
                <a:ea typeface="Calibri" panose="020F0502020204030204" pitchFamily="34" charset="0"/>
              </a:rPr>
              <a:t>thực</a:t>
            </a:r>
            <a:r>
              <a:rPr lang="en-US" sz="2000" dirty="0">
                <a:effectLst/>
                <a:ea typeface="Calibri" panose="020F0502020204030204" pitchFamily="34" charset="0"/>
              </a:rPr>
              <a:t> </a:t>
            </a:r>
            <a:r>
              <a:rPr lang="en-US" sz="2000" dirty="0" err="1">
                <a:effectLst/>
                <a:ea typeface="Calibri" panose="020F0502020204030204" pitchFamily="34" charset="0"/>
              </a:rPr>
              <a:t>thi</a:t>
            </a:r>
            <a:r>
              <a:rPr lang="en-US" sz="2000" dirty="0">
                <a:effectLst/>
                <a:ea typeface="Calibri" panose="020F0502020204030204" pitchFamily="34" charset="0"/>
              </a:rPr>
              <a:t>, </a:t>
            </a:r>
            <a:r>
              <a:rPr lang="en-US" sz="2000" dirty="0" err="1">
                <a:effectLst/>
                <a:ea typeface="Calibri" panose="020F0502020204030204" pitchFamily="34" charset="0"/>
              </a:rPr>
              <a:t>đặc</a:t>
            </a:r>
            <a:r>
              <a:rPr lang="en-US" sz="2000" dirty="0">
                <a:effectLst/>
                <a:ea typeface="Calibri" panose="020F0502020204030204" pitchFamily="34" charset="0"/>
              </a:rPr>
              <a:t> </a:t>
            </a:r>
            <a:r>
              <a:rPr lang="en-US" sz="2000" dirty="0" err="1">
                <a:effectLst/>
                <a:ea typeface="Calibri" panose="020F0502020204030204" pitchFamily="34" charset="0"/>
              </a:rPr>
              <a:t>biệt</a:t>
            </a:r>
            <a:r>
              <a:rPr lang="en-US" sz="2000" dirty="0">
                <a:effectLst/>
                <a:ea typeface="Calibri" panose="020F0502020204030204" pitchFamily="34" charset="0"/>
              </a:rPr>
              <a:t> </a:t>
            </a:r>
            <a:r>
              <a:rPr lang="en-US" sz="2000" dirty="0" err="1">
                <a:effectLst/>
                <a:ea typeface="Calibri" panose="020F0502020204030204" pitchFamily="34" charset="0"/>
              </a:rPr>
              <a:t>là</a:t>
            </a:r>
            <a:r>
              <a:rPr lang="en-US" sz="2000" dirty="0">
                <a:effectLst/>
                <a:ea typeface="Calibri" panose="020F0502020204030204" pitchFamily="34" charset="0"/>
              </a:rPr>
              <a:t> </a:t>
            </a:r>
            <a:r>
              <a:rPr lang="en-US" sz="2000" dirty="0" err="1">
                <a:effectLst/>
                <a:ea typeface="Calibri" panose="020F0502020204030204" pitchFamily="34" charset="0"/>
              </a:rPr>
              <a:t>trong</a:t>
            </a:r>
            <a:r>
              <a:rPr lang="en-US" sz="2000" dirty="0">
                <a:effectLst/>
                <a:ea typeface="Calibri" panose="020F0502020204030204" pitchFamily="34" charset="0"/>
              </a:rPr>
              <a:t> </a:t>
            </a:r>
            <a:r>
              <a:rPr lang="en-US" sz="2000" dirty="0" err="1">
                <a:effectLst/>
                <a:ea typeface="Calibri" panose="020F0502020204030204" pitchFamily="34" charset="0"/>
              </a:rPr>
              <a:t>môi</a:t>
            </a:r>
            <a:r>
              <a:rPr lang="en-US" sz="2000" dirty="0">
                <a:effectLst/>
                <a:ea typeface="Calibri" panose="020F0502020204030204" pitchFamily="34" charset="0"/>
              </a:rPr>
              <a:t> </a:t>
            </a:r>
            <a:r>
              <a:rPr lang="en-US" sz="2000" dirty="0" err="1">
                <a:effectLst/>
                <a:ea typeface="Calibri" panose="020F0502020204030204" pitchFamily="34" charset="0"/>
              </a:rPr>
              <a:t>trường</a:t>
            </a:r>
            <a:r>
              <a:rPr lang="en-US" sz="2000" dirty="0">
                <a:effectLst/>
                <a:ea typeface="Calibri" panose="020F0502020204030204" pitchFamily="34" charset="0"/>
              </a:rPr>
              <a:t> runtime (runtime packer). </a:t>
            </a:r>
          </a:p>
          <a:p>
            <a:pPr algn="just">
              <a:lnSpc>
                <a:spcPct val="150000"/>
              </a:lnSpc>
              <a:spcAft>
                <a:spcPts val="800"/>
              </a:spcAft>
            </a:pPr>
            <a:r>
              <a:rPr lang="en-US" sz="2000" dirty="0" err="1">
                <a:effectLst/>
                <a:ea typeface="Calibri" panose="020F0502020204030204" pitchFamily="34" charset="0"/>
              </a:rPr>
              <a:t>Kỹ</a:t>
            </a:r>
            <a:r>
              <a:rPr lang="en-US" sz="2000" dirty="0">
                <a:effectLst/>
                <a:ea typeface="Calibri" panose="020F0502020204030204" pitchFamily="34" charset="0"/>
              </a:rPr>
              <a:t> </a:t>
            </a:r>
            <a:r>
              <a:rPr lang="en-US" sz="2000" dirty="0" err="1">
                <a:effectLst/>
                <a:ea typeface="Calibri" panose="020F0502020204030204" pitchFamily="34" charset="0"/>
              </a:rPr>
              <a:t>thuật</a:t>
            </a:r>
            <a:r>
              <a:rPr lang="en-US" sz="2000" dirty="0">
                <a:effectLst/>
                <a:ea typeface="Calibri" panose="020F0502020204030204" pitchFamily="34" charset="0"/>
              </a:rPr>
              <a:t> </a:t>
            </a:r>
            <a:r>
              <a:rPr lang="en-US" sz="2000" dirty="0" err="1">
                <a:effectLst/>
                <a:ea typeface="Calibri" panose="020F0502020204030204" pitchFamily="34" charset="0"/>
              </a:rPr>
              <a:t>này</a:t>
            </a:r>
            <a:r>
              <a:rPr lang="en-US" sz="2000" dirty="0">
                <a:effectLst/>
                <a:ea typeface="Calibri" panose="020F0502020204030204" pitchFamily="34" charset="0"/>
              </a:rPr>
              <a:t> </a:t>
            </a:r>
            <a:r>
              <a:rPr lang="en-US" sz="2000" dirty="0" err="1">
                <a:effectLst/>
                <a:ea typeface="Calibri" panose="020F0502020204030204" pitchFamily="34" charset="0"/>
              </a:rPr>
              <a:t>còn</a:t>
            </a:r>
            <a:r>
              <a:rPr lang="en-US" sz="2000" dirty="0">
                <a:effectLst/>
                <a:ea typeface="Calibri" panose="020F0502020204030204" pitchFamily="34" charset="0"/>
              </a:rPr>
              <a:t> </a:t>
            </a:r>
            <a:r>
              <a:rPr lang="en-US" sz="2000" dirty="0" err="1">
                <a:effectLst/>
                <a:ea typeface="Calibri" panose="020F0502020204030204" pitchFamily="34" charset="0"/>
              </a:rPr>
              <a:t>được</a:t>
            </a:r>
            <a:r>
              <a:rPr lang="en-US" sz="2000" dirty="0">
                <a:effectLst/>
                <a:ea typeface="Calibri" panose="020F0502020204030204" pitchFamily="34" charset="0"/>
              </a:rPr>
              <a:t> </a:t>
            </a:r>
            <a:r>
              <a:rPr lang="en-US" sz="2000" dirty="0" err="1">
                <a:effectLst/>
                <a:ea typeface="Calibri" panose="020F0502020204030204" pitchFamily="34" charset="0"/>
              </a:rPr>
              <a:t>gọi</a:t>
            </a:r>
            <a:r>
              <a:rPr lang="en-US" sz="2000" dirty="0">
                <a:effectLst/>
                <a:ea typeface="Calibri" panose="020F0502020204030204" pitchFamily="34" charset="0"/>
              </a:rPr>
              <a:t> </a:t>
            </a:r>
            <a:r>
              <a:rPr lang="en-US" sz="2000" dirty="0" err="1">
                <a:effectLst/>
                <a:ea typeface="Calibri" panose="020F0502020204030204" pitchFamily="34" charset="0"/>
              </a:rPr>
              <a:t>là</a:t>
            </a:r>
            <a:r>
              <a:rPr lang="en-US" sz="2000" dirty="0">
                <a:effectLst/>
                <a:ea typeface="Calibri" panose="020F0502020204030204" pitchFamily="34" charset="0"/>
              </a:rPr>
              <a:t> "</a:t>
            </a:r>
            <a:r>
              <a:rPr lang="en-US" sz="2000" dirty="0" err="1">
                <a:effectLst/>
                <a:ea typeface="Calibri" panose="020F0502020204030204" pitchFamily="34" charset="0"/>
              </a:rPr>
              <a:t>nén</a:t>
            </a:r>
            <a:r>
              <a:rPr lang="en-US" sz="2000" dirty="0">
                <a:effectLst/>
                <a:ea typeface="Calibri" panose="020F0502020204030204" pitchFamily="34" charset="0"/>
              </a:rPr>
              <a:t> </a:t>
            </a:r>
            <a:r>
              <a:rPr lang="en-US" sz="2000" dirty="0" err="1">
                <a:effectLst/>
                <a:ea typeface="Calibri" panose="020F0502020204030204" pitchFamily="34" charset="0"/>
              </a:rPr>
              <a:t>thực</a:t>
            </a:r>
            <a:r>
              <a:rPr lang="en-US" sz="2000" dirty="0">
                <a:effectLst/>
                <a:ea typeface="Calibri" panose="020F0502020204030204" pitchFamily="34" charset="0"/>
              </a:rPr>
              <a:t> </a:t>
            </a:r>
            <a:r>
              <a:rPr lang="en-US" sz="2000" dirty="0" err="1">
                <a:effectLst/>
                <a:ea typeface="Calibri" panose="020F0502020204030204" pitchFamily="34" charset="0"/>
              </a:rPr>
              <a:t>thi</a:t>
            </a:r>
            <a:r>
              <a:rPr lang="en-US" sz="2000" dirty="0">
                <a:effectLst/>
                <a:ea typeface="Calibri" panose="020F0502020204030204" pitchFamily="34" charset="0"/>
              </a:rPr>
              <a:t>" (executable compression), </a:t>
            </a:r>
            <a:r>
              <a:rPr lang="en-US" sz="2000" dirty="0" err="1">
                <a:effectLst/>
                <a:ea typeface="Calibri" panose="020F0502020204030204" pitchFamily="34" charset="0"/>
              </a:rPr>
              <a:t>với</a:t>
            </a:r>
            <a:r>
              <a:rPr lang="en-US" sz="2000" dirty="0">
                <a:effectLst/>
                <a:ea typeface="Calibri" panose="020F0502020204030204" pitchFamily="34" charset="0"/>
              </a:rPr>
              <a:t> </a:t>
            </a:r>
            <a:r>
              <a:rPr lang="en-US" sz="2000" dirty="0" err="1">
                <a:effectLst/>
                <a:ea typeface="Calibri" panose="020F0502020204030204" pitchFamily="34" charset="0"/>
              </a:rPr>
              <a:t>mục</a:t>
            </a:r>
            <a:r>
              <a:rPr lang="en-US" sz="2000" dirty="0">
                <a:effectLst/>
                <a:ea typeface="Calibri" panose="020F0502020204030204" pitchFamily="34" charset="0"/>
              </a:rPr>
              <a:t> </a:t>
            </a:r>
            <a:r>
              <a:rPr lang="en-US" sz="2000" dirty="0" err="1">
                <a:effectLst/>
                <a:ea typeface="Calibri" panose="020F0502020204030204" pitchFamily="34" charset="0"/>
              </a:rPr>
              <a:t>đích</a:t>
            </a:r>
            <a:r>
              <a:rPr lang="en-US" sz="2000" dirty="0">
                <a:effectLst/>
                <a:ea typeface="Calibri" panose="020F0502020204030204" pitchFamily="34" charset="0"/>
              </a:rPr>
              <a:t> </a:t>
            </a:r>
            <a:r>
              <a:rPr lang="en-US" sz="2000" dirty="0" err="1">
                <a:effectLst/>
                <a:ea typeface="Calibri" panose="020F0502020204030204" pitchFamily="34" charset="0"/>
              </a:rPr>
              <a:t>làm</a:t>
            </a:r>
            <a:r>
              <a:rPr lang="en-US" sz="2000" dirty="0">
                <a:effectLst/>
                <a:ea typeface="Calibri" panose="020F0502020204030204" pitchFamily="34" charset="0"/>
              </a:rPr>
              <a:t> </a:t>
            </a:r>
            <a:r>
              <a:rPr lang="en-US" sz="2000" dirty="0" err="1">
                <a:effectLst/>
                <a:ea typeface="Calibri" panose="020F0502020204030204" pitchFamily="34" charset="0"/>
              </a:rPr>
              <a:t>cho</a:t>
            </a:r>
            <a:r>
              <a:rPr lang="en-US" sz="2000" dirty="0">
                <a:effectLst/>
                <a:ea typeface="Calibri" panose="020F0502020204030204" pitchFamily="34" charset="0"/>
              </a:rPr>
              <a:t> </a:t>
            </a:r>
            <a:r>
              <a:rPr lang="en-US" sz="2000" dirty="0" err="1">
                <a:effectLst/>
                <a:ea typeface="Calibri" panose="020F0502020204030204" pitchFamily="34" charset="0"/>
              </a:rPr>
              <a:t>tệp</a:t>
            </a:r>
            <a:r>
              <a:rPr lang="en-US" sz="2000" dirty="0">
                <a:effectLst/>
                <a:ea typeface="Calibri" panose="020F0502020204030204" pitchFamily="34" charset="0"/>
              </a:rPr>
              <a:t> </a:t>
            </a:r>
            <a:r>
              <a:rPr lang="en-US" sz="2000" dirty="0" err="1">
                <a:effectLst/>
                <a:ea typeface="Calibri" panose="020F0502020204030204" pitchFamily="34" charset="0"/>
              </a:rPr>
              <a:t>nhỏ</a:t>
            </a:r>
            <a:r>
              <a:rPr lang="en-US" sz="2000" dirty="0">
                <a:effectLst/>
                <a:ea typeface="Calibri" panose="020F0502020204030204" pitchFamily="34" charset="0"/>
              </a:rPr>
              <a:t> </a:t>
            </a:r>
            <a:r>
              <a:rPr lang="en-US" sz="2000" dirty="0" err="1">
                <a:effectLst/>
                <a:ea typeface="Calibri" panose="020F0502020204030204" pitchFamily="34" charset="0"/>
              </a:rPr>
              <a:t>hơn</a:t>
            </a:r>
            <a:r>
              <a:rPr lang="en-US" sz="2000" dirty="0">
                <a:effectLst/>
                <a:ea typeface="Calibri" panose="020F0502020204030204" pitchFamily="34" charset="0"/>
              </a:rPr>
              <a:t>, </a:t>
            </a:r>
            <a:r>
              <a:rPr lang="en-US" sz="2000" dirty="0" err="1">
                <a:effectLst/>
                <a:ea typeface="Calibri" panose="020F0502020204030204" pitchFamily="34" charset="0"/>
              </a:rPr>
              <a:t>giúp</a:t>
            </a:r>
            <a:r>
              <a:rPr lang="en-US" sz="2000" dirty="0">
                <a:effectLst/>
                <a:ea typeface="Calibri" panose="020F0502020204030204" pitchFamily="34" charset="0"/>
              </a:rPr>
              <a:t> </a:t>
            </a:r>
            <a:r>
              <a:rPr lang="en-US" sz="2000" dirty="0" err="1">
                <a:effectLst/>
                <a:ea typeface="Calibri" panose="020F0502020204030204" pitchFamily="34" charset="0"/>
              </a:rPr>
              <a:t>giảm</a:t>
            </a:r>
            <a:r>
              <a:rPr lang="en-US" sz="2000" dirty="0">
                <a:effectLst/>
                <a:ea typeface="Calibri" panose="020F0502020204030204" pitchFamily="34" charset="0"/>
              </a:rPr>
              <a:t> </a:t>
            </a:r>
            <a:r>
              <a:rPr lang="en-US" sz="2000" dirty="0" err="1">
                <a:effectLst/>
                <a:ea typeface="Calibri" panose="020F0502020204030204" pitchFamily="34" charset="0"/>
              </a:rPr>
              <a:t>bớt</a:t>
            </a:r>
            <a:r>
              <a:rPr lang="en-US" sz="2000" dirty="0">
                <a:effectLst/>
                <a:ea typeface="Calibri" panose="020F0502020204030204" pitchFamily="34" charset="0"/>
              </a:rPr>
              <a:t> dung </a:t>
            </a:r>
            <a:r>
              <a:rPr lang="en-US" sz="2000" dirty="0" err="1">
                <a:effectLst/>
                <a:ea typeface="Calibri" panose="020F0502020204030204" pitchFamily="34" charset="0"/>
              </a:rPr>
              <a:t>lượng</a:t>
            </a:r>
            <a:r>
              <a:rPr lang="en-US" sz="2000" dirty="0">
                <a:effectLst/>
                <a:ea typeface="Calibri" panose="020F0502020204030204" pitchFamily="34" charset="0"/>
              </a:rPr>
              <a:t> </a:t>
            </a:r>
            <a:r>
              <a:rPr lang="en-US" sz="2000" dirty="0" err="1">
                <a:effectLst/>
                <a:ea typeface="Calibri" panose="020F0502020204030204" pitchFamily="34" charset="0"/>
              </a:rPr>
              <a:t>bộ</a:t>
            </a:r>
            <a:r>
              <a:rPr lang="en-US" sz="2000" dirty="0">
                <a:effectLst/>
                <a:ea typeface="Calibri" panose="020F0502020204030204" pitchFamily="34" charset="0"/>
              </a:rPr>
              <a:t> </a:t>
            </a:r>
            <a:r>
              <a:rPr lang="en-US" sz="2000" dirty="0" err="1">
                <a:effectLst/>
                <a:ea typeface="Calibri" panose="020F0502020204030204" pitchFamily="34" charset="0"/>
              </a:rPr>
              <a:t>nhớ</a:t>
            </a:r>
            <a:r>
              <a:rPr lang="en-US" sz="2000" dirty="0">
                <a:effectLst/>
                <a:ea typeface="Calibri" panose="020F0502020204030204" pitchFamily="34" charset="0"/>
              </a:rPr>
              <a:t> </a:t>
            </a:r>
            <a:r>
              <a:rPr lang="en-US" sz="2000" dirty="0" err="1">
                <a:effectLst/>
                <a:ea typeface="Calibri" panose="020F0502020204030204" pitchFamily="34" charset="0"/>
              </a:rPr>
              <a:t>cần</a:t>
            </a:r>
            <a:r>
              <a:rPr lang="en-US" sz="2000" dirty="0">
                <a:effectLst/>
                <a:ea typeface="Calibri" panose="020F0502020204030204" pitchFamily="34" charset="0"/>
              </a:rPr>
              <a:t> </a:t>
            </a:r>
            <a:r>
              <a:rPr lang="en-US" sz="2000" dirty="0" err="1">
                <a:effectLst/>
                <a:ea typeface="Calibri" panose="020F0502020204030204" pitchFamily="34" charset="0"/>
              </a:rPr>
              <a:t>thiết</a:t>
            </a:r>
            <a:r>
              <a:rPr lang="en-US" sz="2000" dirty="0">
                <a:effectLst/>
                <a:ea typeface="Calibri" panose="020F0502020204030204" pitchFamily="34" charset="0"/>
              </a:rPr>
              <a:t> </a:t>
            </a:r>
            <a:r>
              <a:rPr lang="en-US" sz="2000" dirty="0" err="1">
                <a:effectLst/>
                <a:ea typeface="Calibri" panose="020F0502020204030204" pitchFamily="34" charset="0"/>
              </a:rPr>
              <a:t>khi</a:t>
            </a:r>
            <a:r>
              <a:rPr lang="en-US" sz="2000" dirty="0">
                <a:effectLst/>
                <a:ea typeface="Calibri" panose="020F0502020204030204" pitchFamily="34" charset="0"/>
              </a:rPr>
              <a:t> </a:t>
            </a:r>
            <a:r>
              <a:rPr lang="en-US" sz="2000" dirty="0" err="1">
                <a:effectLst/>
                <a:ea typeface="Calibri" panose="020F0502020204030204" pitchFamily="34" charset="0"/>
              </a:rPr>
              <a:t>tải</a:t>
            </a:r>
            <a:r>
              <a:rPr lang="en-US" sz="2000" dirty="0">
                <a:effectLst/>
                <a:ea typeface="Calibri" panose="020F0502020204030204" pitchFamily="34" charset="0"/>
              </a:rPr>
              <a:t> </a:t>
            </a:r>
            <a:r>
              <a:rPr lang="en-US" sz="2000" dirty="0" err="1">
                <a:effectLst/>
                <a:ea typeface="Calibri" panose="020F0502020204030204" pitchFamily="34" charset="0"/>
              </a:rPr>
              <a:t>xuống</a:t>
            </a:r>
            <a:r>
              <a:rPr lang="en-US" sz="2000" dirty="0">
                <a:effectLst/>
                <a:ea typeface="Calibri" panose="020F0502020204030204" pitchFamily="34" charset="0"/>
              </a:rPr>
              <a:t> </a:t>
            </a:r>
            <a:r>
              <a:rPr lang="en-US" sz="2000" dirty="0" err="1">
                <a:effectLst/>
                <a:ea typeface="Calibri" panose="020F0502020204030204" pitchFamily="34" charset="0"/>
              </a:rPr>
              <a:t>và</a:t>
            </a:r>
            <a:r>
              <a:rPr lang="en-US" sz="2000" dirty="0">
                <a:effectLst/>
                <a:ea typeface="Calibri" panose="020F0502020204030204" pitchFamily="34" charset="0"/>
              </a:rPr>
              <a:t> </a:t>
            </a:r>
            <a:r>
              <a:rPr lang="en-US" sz="2000" dirty="0" err="1">
                <a:effectLst/>
                <a:ea typeface="Calibri" panose="020F0502020204030204" pitchFamily="34" charset="0"/>
              </a:rPr>
              <a:t>truyền</a:t>
            </a:r>
            <a:r>
              <a:rPr lang="en-US" sz="2000" dirty="0">
                <a:effectLst/>
                <a:ea typeface="Calibri" panose="020F0502020204030204" pitchFamily="34" charset="0"/>
              </a:rPr>
              <a:t> </a:t>
            </a:r>
            <a:r>
              <a:rPr lang="en-US" sz="2000" dirty="0" err="1">
                <a:effectLst/>
                <a:ea typeface="Calibri" panose="020F0502020204030204" pitchFamily="34" charset="0"/>
              </a:rPr>
              <a:t>tải</a:t>
            </a:r>
            <a:r>
              <a:rPr lang="en-US" sz="2000" dirty="0">
                <a:effectLst/>
                <a:ea typeface="Calibri" panose="020F0502020204030204" pitchFamily="34" charset="0"/>
              </a:rPr>
              <a:t> </a:t>
            </a:r>
            <a:r>
              <a:rPr lang="en-US" sz="2000" dirty="0" err="1">
                <a:effectLst/>
                <a:ea typeface="Calibri" panose="020F0502020204030204" pitchFamily="34" charset="0"/>
              </a:rPr>
              <a:t>các</a:t>
            </a:r>
            <a:r>
              <a:rPr lang="en-US" sz="2000" dirty="0">
                <a:effectLst/>
                <a:ea typeface="Calibri" panose="020F0502020204030204" pitchFamily="34" charset="0"/>
              </a:rPr>
              <a:t> </a:t>
            </a:r>
            <a:r>
              <a:rPr lang="en-US" sz="2000" dirty="0" err="1">
                <a:effectLst/>
                <a:ea typeface="Calibri" panose="020F0502020204030204" pitchFamily="34" charset="0"/>
              </a:rPr>
              <a:t>tệp</a:t>
            </a:r>
            <a:r>
              <a:rPr lang="en-US" sz="2000" dirty="0">
                <a:effectLst/>
                <a:ea typeface="Calibri" panose="020F0502020204030204" pitchFamily="34" charset="0"/>
              </a:rPr>
              <a:t> qua internet. </a:t>
            </a:r>
          </a:p>
          <a:p>
            <a:pPr algn="just">
              <a:lnSpc>
                <a:spcPct val="100000"/>
              </a:lnSpc>
            </a:pPr>
            <a:endParaRPr lang="en-US" sz="2000" dirty="0"/>
          </a:p>
        </p:txBody>
      </p:sp>
      <p:sp>
        <p:nvSpPr>
          <p:cNvPr id="4" name="Slide Number Placeholder 3">
            <a:extLst>
              <a:ext uri="{FF2B5EF4-FFF2-40B4-BE49-F238E27FC236}">
                <a16:creationId xmlns:a16="http://schemas.microsoft.com/office/drawing/2014/main" id="{DF6B83D2-2335-062A-80E2-AE2EEC51BCE9}"/>
              </a:ext>
            </a:extLst>
          </p:cNvPr>
          <p:cNvSpPr>
            <a:spLocks noGrp="1"/>
          </p:cNvSpPr>
          <p:nvPr>
            <p:ph type="sldNum" sz="quarter" idx="12"/>
          </p:nvPr>
        </p:nvSpPr>
        <p:spPr/>
        <p:txBody>
          <a:bodyPr/>
          <a:lstStyle/>
          <a:p>
            <a:fld id="{B487F271-60DF-4592-BB7F-B45BB4441AA9}" type="slidenum">
              <a:rPr lang="en-US" smtClean="0"/>
              <a:pPr/>
              <a:t>6</a:t>
            </a:fld>
            <a:endParaRPr lang="en-US" dirty="0"/>
          </a:p>
        </p:txBody>
      </p:sp>
      <p:sp>
        <p:nvSpPr>
          <p:cNvPr id="5" name="Rectangle 4">
            <a:extLst>
              <a:ext uri="{FF2B5EF4-FFF2-40B4-BE49-F238E27FC236}">
                <a16:creationId xmlns:a16="http://schemas.microsoft.com/office/drawing/2014/main" id="{13507BC3-B8F8-E900-0974-F1858F25D341}"/>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18CF9E16-1DC1-67AF-C355-8D62DE27955E}"/>
              </a:ext>
            </a:extLst>
          </p:cNvPr>
          <p:cNvSpPr txBox="1">
            <a:spLocks/>
          </p:cNvSpPr>
          <p:nvPr/>
        </p:nvSpPr>
        <p:spPr>
          <a:xfrm>
            <a:off x="891481" y="917776"/>
            <a:ext cx="3125347" cy="510111"/>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800" dirty="0" err="1">
                <a:solidFill>
                  <a:schemeClr val="tx1"/>
                </a:solidFill>
              </a:rPr>
              <a:t>Trình</a:t>
            </a:r>
            <a:r>
              <a:rPr lang="en-US" sz="2800" dirty="0">
                <a:solidFill>
                  <a:schemeClr val="tx1"/>
                </a:solidFill>
              </a:rPr>
              <a:t> </a:t>
            </a:r>
            <a:r>
              <a:rPr lang="en-US" sz="2800" dirty="0" err="1">
                <a:solidFill>
                  <a:schemeClr val="tx1"/>
                </a:solidFill>
              </a:rPr>
              <a:t>đóng</a:t>
            </a:r>
            <a:r>
              <a:rPr lang="en-US" sz="2800" dirty="0">
                <a:solidFill>
                  <a:schemeClr val="tx1"/>
                </a:solidFill>
              </a:rPr>
              <a:t> </a:t>
            </a:r>
            <a:r>
              <a:rPr lang="en-US" sz="2800" dirty="0" err="1">
                <a:solidFill>
                  <a:schemeClr val="tx1"/>
                </a:solidFill>
              </a:rPr>
              <a:t>gói</a:t>
            </a:r>
            <a:r>
              <a:rPr lang="en-US" sz="2800" dirty="0">
                <a:solidFill>
                  <a:schemeClr val="tx1"/>
                </a:solidFill>
              </a:rPr>
              <a:t> </a:t>
            </a:r>
            <a:r>
              <a:rPr lang="en-US" sz="2800" dirty="0" err="1">
                <a:solidFill>
                  <a:schemeClr val="tx1"/>
                </a:solidFill>
              </a:rPr>
              <a:t>là</a:t>
            </a:r>
            <a:r>
              <a:rPr lang="en-US" sz="2800" dirty="0">
                <a:solidFill>
                  <a:schemeClr val="tx1"/>
                </a:solidFill>
              </a:rPr>
              <a:t> </a:t>
            </a:r>
            <a:r>
              <a:rPr lang="en-US" sz="2800" dirty="0" err="1">
                <a:solidFill>
                  <a:schemeClr val="tx1"/>
                </a:solidFill>
              </a:rPr>
              <a:t>gì</a:t>
            </a:r>
            <a:r>
              <a:rPr lang="en-US" sz="2800" dirty="0">
                <a:solidFill>
                  <a:schemeClr val="tx1"/>
                </a:solidFill>
              </a:rPr>
              <a:t>?</a:t>
            </a:r>
          </a:p>
        </p:txBody>
      </p:sp>
    </p:spTree>
    <p:extLst>
      <p:ext uri="{BB962C8B-B14F-4D97-AF65-F5344CB8AC3E}">
        <p14:creationId xmlns:p14="http://schemas.microsoft.com/office/powerpoint/2010/main" val="4008027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A9636-B4C4-D3A6-28B7-4EF08B9EFF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1D1EAD-8EBF-26E5-8521-3E45BB7AFE4C}"/>
              </a:ext>
            </a:extLst>
          </p:cNvPr>
          <p:cNvSpPr>
            <a:spLocks noGrp="1"/>
          </p:cNvSpPr>
          <p:nvPr>
            <p:ph type="title"/>
          </p:nvPr>
        </p:nvSpPr>
        <p:spPr/>
        <p:txBody>
          <a:bodyPr>
            <a:normAutofit fontScale="90000"/>
          </a:bodyPr>
          <a:lstStyle/>
          <a:p>
            <a:pPr marL="292735" indent="-292735" defTabSz="385571">
              <a:spcBef>
                <a:spcPts val="2700"/>
              </a:spcBef>
              <a:defRPr sz="1800"/>
            </a:pPr>
            <a:r>
              <a:rPr lang="vi-VN" sz="3200" b="1" dirty="0">
                <a:solidFill>
                  <a:srgbClr val="FF0000"/>
                </a:solidFill>
              </a:rPr>
              <a:t>Phần II:</a:t>
            </a:r>
            <a:r>
              <a:rPr lang="en-US" sz="3200" b="1" dirty="0">
                <a:solidFill>
                  <a:srgbClr val="FF0000"/>
                </a:solidFill>
              </a:rPr>
              <a:t> </a:t>
            </a:r>
            <a:r>
              <a:rPr lang="en-US" sz="3200" b="1" dirty="0" err="1">
                <a:solidFill>
                  <a:srgbClr val="FF0000"/>
                </a:solidFill>
              </a:rPr>
              <a:t>Cơ</a:t>
            </a:r>
            <a:r>
              <a:rPr lang="en-US" sz="3200" b="1" dirty="0">
                <a:solidFill>
                  <a:srgbClr val="FF0000"/>
                </a:solidFill>
              </a:rPr>
              <a:t> </a:t>
            </a:r>
            <a:r>
              <a:rPr lang="en-US" sz="3200" b="1" dirty="0" err="1">
                <a:solidFill>
                  <a:srgbClr val="FF0000"/>
                </a:solidFill>
              </a:rPr>
              <a:t>sở</a:t>
            </a:r>
            <a:r>
              <a:rPr lang="en-US" sz="3200" b="1" dirty="0">
                <a:solidFill>
                  <a:srgbClr val="FF0000"/>
                </a:solidFill>
              </a:rPr>
              <a:t> </a:t>
            </a:r>
            <a:r>
              <a:rPr lang="en-US" sz="3200" b="1" dirty="0" err="1">
                <a:solidFill>
                  <a:srgbClr val="FF0000"/>
                </a:solidFill>
              </a:rPr>
              <a:t>lý</a:t>
            </a:r>
            <a:r>
              <a:rPr lang="en-US" sz="3200" b="1" dirty="0">
                <a:solidFill>
                  <a:srgbClr val="FF0000"/>
                </a:solidFill>
              </a:rPr>
              <a:t> </a:t>
            </a:r>
            <a:r>
              <a:rPr lang="en-US" sz="3200" b="1" dirty="0" err="1">
                <a:solidFill>
                  <a:srgbClr val="FF0000"/>
                </a:solidFill>
              </a:rPr>
              <a:t>thuyết</a:t>
            </a:r>
            <a:endParaRPr lang="en-US" sz="3200" b="1" dirty="0">
              <a:solidFill>
                <a:srgbClr val="FF0000"/>
              </a:solidFill>
            </a:endParaRPr>
          </a:p>
        </p:txBody>
      </p:sp>
      <p:sp>
        <p:nvSpPr>
          <p:cNvPr id="4" name="Slide Number Placeholder 3">
            <a:extLst>
              <a:ext uri="{FF2B5EF4-FFF2-40B4-BE49-F238E27FC236}">
                <a16:creationId xmlns:a16="http://schemas.microsoft.com/office/drawing/2014/main" id="{0CD97301-7CCD-0CA1-30CE-5BA248FF1DDE}"/>
              </a:ext>
            </a:extLst>
          </p:cNvPr>
          <p:cNvSpPr>
            <a:spLocks noGrp="1"/>
          </p:cNvSpPr>
          <p:nvPr>
            <p:ph type="sldNum" sz="quarter" idx="12"/>
          </p:nvPr>
        </p:nvSpPr>
        <p:spPr/>
        <p:txBody>
          <a:bodyPr/>
          <a:lstStyle/>
          <a:p>
            <a:fld id="{B487F271-60DF-4592-BB7F-B45BB4441AA9}" type="slidenum">
              <a:rPr lang="en-US" smtClean="0"/>
              <a:pPr/>
              <a:t>7</a:t>
            </a:fld>
            <a:endParaRPr lang="en-US" dirty="0"/>
          </a:p>
        </p:txBody>
      </p:sp>
      <p:sp>
        <p:nvSpPr>
          <p:cNvPr id="5" name="Rectangle 4">
            <a:extLst>
              <a:ext uri="{FF2B5EF4-FFF2-40B4-BE49-F238E27FC236}">
                <a16:creationId xmlns:a16="http://schemas.microsoft.com/office/drawing/2014/main" id="{F7441F0F-C71C-CC1A-4126-A59B933A9C59}"/>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C1E2041-2F70-189A-971B-5000A0B1CF73}"/>
              </a:ext>
            </a:extLst>
          </p:cNvPr>
          <p:cNvSpPr txBox="1">
            <a:spLocks/>
          </p:cNvSpPr>
          <p:nvPr/>
        </p:nvSpPr>
        <p:spPr>
          <a:xfrm>
            <a:off x="891481" y="917776"/>
            <a:ext cx="4943262"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err="1">
                <a:solidFill>
                  <a:schemeClr val="tx1"/>
                </a:solidFill>
              </a:rPr>
              <a:t>Các</a:t>
            </a:r>
            <a:r>
              <a:rPr lang="en-US" sz="2500" dirty="0">
                <a:solidFill>
                  <a:schemeClr val="tx1"/>
                </a:solidFill>
              </a:rPr>
              <a:t> </a:t>
            </a:r>
            <a:r>
              <a:rPr lang="en-US" sz="2500" dirty="0" err="1">
                <a:solidFill>
                  <a:schemeClr val="tx1"/>
                </a:solidFill>
              </a:rPr>
              <a:t>trình</a:t>
            </a:r>
            <a:r>
              <a:rPr lang="en-US" sz="2500" dirty="0">
                <a:solidFill>
                  <a:schemeClr val="tx1"/>
                </a:solidFill>
              </a:rPr>
              <a:t> </a:t>
            </a:r>
            <a:r>
              <a:rPr lang="en-US" sz="2500" dirty="0" err="1">
                <a:solidFill>
                  <a:schemeClr val="tx1"/>
                </a:solidFill>
              </a:rPr>
              <a:t>đóng</a:t>
            </a:r>
            <a:r>
              <a:rPr lang="en-US" sz="2500" dirty="0">
                <a:solidFill>
                  <a:schemeClr val="tx1"/>
                </a:solidFill>
              </a:rPr>
              <a:t> </a:t>
            </a:r>
            <a:r>
              <a:rPr lang="en-US" sz="2500" dirty="0" err="1">
                <a:solidFill>
                  <a:schemeClr val="tx1"/>
                </a:solidFill>
              </a:rPr>
              <a:t>gói</a:t>
            </a:r>
            <a:r>
              <a:rPr lang="en-US" sz="2500" dirty="0">
                <a:solidFill>
                  <a:schemeClr val="tx1"/>
                </a:solidFill>
              </a:rPr>
              <a:t> </a:t>
            </a:r>
            <a:r>
              <a:rPr lang="en-US" sz="2500" dirty="0" err="1">
                <a:solidFill>
                  <a:schemeClr val="tx1"/>
                </a:solidFill>
              </a:rPr>
              <a:t>phổ</a:t>
            </a:r>
            <a:r>
              <a:rPr lang="en-US" sz="2500" dirty="0">
                <a:solidFill>
                  <a:schemeClr val="tx1"/>
                </a:solidFill>
              </a:rPr>
              <a:t> </a:t>
            </a:r>
            <a:r>
              <a:rPr lang="en-US" sz="2500" dirty="0" err="1">
                <a:solidFill>
                  <a:schemeClr val="tx1"/>
                </a:solidFill>
              </a:rPr>
              <a:t>biến</a:t>
            </a:r>
            <a:endParaRPr lang="en-US" sz="2500" dirty="0">
              <a:solidFill>
                <a:schemeClr val="tx1"/>
              </a:solidFill>
            </a:endParaRPr>
          </a:p>
        </p:txBody>
      </p:sp>
      <p:graphicFrame>
        <p:nvGraphicFramePr>
          <p:cNvPr id="9" name="Diagram 8">
            <a:extLst>
              <a:ext uri="{FF2B5EF4-FFF2-40B4-BE49-F238E27FC236}">
                <a16:creationId xmlns:a16="http://schemas.microsoft.com/office/drawing/2014/main" id="{9FCF19D8-1BCC-09B0-A2F0-6C5C885D2580}"/>
              </a:ext>
            </a:extLst>
          </p:cNvPr>
          <p:cNvGraphicFramePr/>
          <p:nvPr>
            <p:extLst>
              <p:ext uri="{D42A27DB-BD31-4B8C-83A1-F6EECF244321}">
                <p14:modId xmlns:p14="http://schemas.microsoft.com/office/powerpoint/2010/main" val="3301723433"/>
              </p:ext>
            </p:extLst>
          </p:nvPr>
        </p:nvGraphicFramePr>
        <p:xfrm>
          <a:off x="1170214" y="1440631"/>
          <a:ext cx="7032171" cy="4543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8597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AA09E-9E14-9B1A-2419-51A68CCDC1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71D372-2AA1-1400-E542-FEFBD0EE1CB6}"/>
              </a:ext>
            </a:extLst>
          </p:cNvPr>
          <p:cNvSpPr>
            <a:spLocks noGrp="1"/>
          </p:cNvSpPr>
          <p:nvPr>
            <p:ph type="title"/>
          </p:nvPr>
        </p:nvSpPr>
        <p:spPr/>
        <p:txBody>
          <a:bodyPr>
            <a:normAutofit fontScale="90000"/>
          </a:bodyPr>
          <a:lstStyle/>
          <a:p>
            <a:pPr marL="292735" indent="-292735" defTabSz="385571">
              <a:spcBef>
                <a:spcPts val="2700"/>
              </a:spcBef>
              <a:defRPr sz="1800"/>
            </a:pPr>
            <a:r>
              <a:rPr lang="vi-VN" sz="3200" b="1" dirty="0">
                <a:solidFill>
                  <a:srgbClr val="FF0000"/>
                </a:solidFill>
              </a:rPr>
              <a:t>Phần II:</a:t>
            </a:r>
            <a:r>
              <a:rPr lang="en-US" sz="3200" b="1" dirty="0">
                <a:solidFill>
                  <a:srgbClr val="FF0000"/>
                </a:solidFill>
              </a:rPr>
              <a:t> </a:t>
            </a:r>
            <a:r>
              <a:rPr lang="en-US" sz="3200" b="1" dirty="0" err="1">
                <a:solidFill>
                  <a:srgbClr val="FF0000"/>
                </a:solidFill>
              </a:rPr>
              <a:t>Cơ</a:t>
            </a:r>
            <a:r>
              <a:rPr lang="en-US" sz="3200" b="1" dirty="0">
                <a:solidFill>
                  <a:srgbClr val="FF0000"/>
                </a:solidFill>
              </a:rPr>
              <a:t> </a:t>
            </a:r>
            <a:r>
              <a:rPr lang="en-US" sz="3200" b="1" dirty="0" err="1">
                <a:solidFill>
                  <a:srgbClr val="FF0000"/>
                </a:solidFill>
              </a:rPr>
              <a:t>sở</a:t>
            </a:r>
            <a:r>
              <a:rPr lang="en-US" sz="3200" b="1" dirty="0">
                <a:solidFill>
                  <a:srgbClr val="FF0000"/>
                </a:solidFill>
              </a:rPr>
              <a:t> </a:t>
            </a:r>
            <a:r>
              <a:rPr lang="en-US" sz="3200" b="1" dirty="0" err="1">
                <a:solidFill>
                  <a:srgbClr val="FF0000"/>
                </a:solidFill>
              </a:rPr>
              <a:t>lý</a:t>
            </a:r>
            <a:r>
              <a:rPr lang="en-US" sz="3200" b="1" dirty="0">
                <a:solidFill>
                  <a:srgbClr val="FF0000"/>
                </a:solidFill>
              </a:rPr>
              <a:t> </a:t>
            </a:r>
            <a:r>
              <a:rPr lang="en-US" sz="3200" b="1" dirty="0" err="1">
                <a:solidFill>
                  <a:srgbClr val="FF0000"/>
                </a:solidFill>
              </a:rPr>
              <a:t>thuyết</a:t>
            </a:r>
            <a:endParaRPr lang="en-US" sz="3200" b="1" dirty="0">
              <a:solidFill>
                <a:srgbClr val="FF0000"/>
              </a:solidFill>
            </a:endParaRPr>
          </a:p>
        </p:txBody>
      </p:sp>
      <p:sp>
        <p:nvSpPr>
          <p:cNvPr id="3" name="Content Placeholder 2">
            <a:extLst>
              <a:ext uri="{FF2B5EF4-FFF2-40B4-BE49-F238E27FC236}">
                <a16:creationId xmlns:a16="http://schemas.microsoft.com/office/drawing/2014/main" id="{7CC610A7-C65F-2FB3-9E10-B37FB655E4F3}"/>
              </a:ext>
            </a:extLst>
          </p:cNvPr>
          <p:cNvSpPr>
            <a:spLocks noGrp="1"/>
          </p:cNvSpPr>
          <p:nvPr>
            <p:ph idx="1"/>
          </p:nvPr>
        </p:nvSpPr>
        <p:spPr>
          <a:xfrm>
            <a:off x="169946" y="3879165"/>
            <a:ext cx="8974054" cy="2061059"/>
          </a:xfrm>
        </p:spPr>
        <p:txBody>
          <a:bodyPr>
            <a:noAutofit/>
          </a:bodyPr>
          <a:lstStyle/>
          <a:p>
            <a:pPr marL="0" indent="0" algn="just">
              <a:lnSpc>
                <a:spcPct val="100000"/>
              </a:lnSpc>
              <a:buNone/>
            </a:pPr>
            <a:r>
              <a:rPr lang="en-US" sz="1800" dirty="0">
                <a:effectLst/>
                <a:ea typeface="Calibri" panose="020F0502020204030204" pitchFamily="34" charset="0"/>
              </a:rPr>
              <a:t>UPX (Ultimate Packer for Executables) </a:t>
            </a:r>
            <a:r>
              <a:rPr lang="en-US" sz="1800" dirty="0" err="1">
                <a:effectLst/>
                <a:ea typeface="Calibri" panose="020F0502020204030204" pitchFamily="34" charset="0"/>
              </a:rPr>
              <a:t>là</a:t>
            </a:r>
            <a:r>
              <a:rPr lang="en-US" sz="1800" dirty="0">
                <a:effectLst/>
                <a:ea typeface="Calibri" panose="020F0502020204030204" pitchFamily="34" charset="0"/>
              </a:rPr>
              <a:t> </a:t>
            </a:r>
            <a:r>
              <a:rPr lang="en-US" sz="1800" dirty="0" err="1">
                <a:effectLst/>
                <a:ea typeface="Calibri" panose="020F0502020204030204" pitchFamily="34" charset="0"/>
              </a:rPr>
              <a:t>một</a:t>
            </a:r>
            <a:r>
              <a:rPr lang="en-US" sz="1800" dirty="0">
                <a:effectLst/>
                <a:ea typeface="Calibri" panose="020F0502020204030204" pitchFamily="34" charset="0"/>
              </a:rPr>
              <a:t> </a:t>
            </a:r>
            <a:r>
              <a:rPr lang="en-US" sz="1800" dirty="0" err="1">
                <a:effectLst/>
                <a:ea typeface="Calibri" panose="020F0502020204030204" pitchFamily="34" charset="0"/>
              </a:rPr>
              <a:t>công</a:t>
            </a:r>
            <a:r>
              <a:rPr lang="en-US" sz="1800" dirty="0">
                <a:effectLst/>
                <a:ea typeface="Calibri" panose="020F0502020204030204" pitchFamily="34" charset="0"/>
              </a:rPr>
              <a:t> </a:t>
            </a:r>
            <a:r>
              <a:rPr lang="en-US" sz="1800" dirty="0" err="1">
                <a:effectLst/>
                <a:ea typeface="Calibri" panose="020F0502020204030204" pitchFamily="34" charset="0"/>
              </a:rPr>
              <a:t>cụ</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tệp</a:t>
            </a:r>
            <a:r>
              <a:rPr lang="en-US" sz="1800" dirty="0">
                <a:effectLst/>
                <a:ea typeface="Calibri" panose="020F0502020204030204" pitchFamily="34" charset="0"/>
              </a:rPr>
              <a:t> </a:t>
            </a:r>
            <a:r>
              <a:rPr lang="en-US" sz="1800" dirty="0" err="1">
                <a:effectLst/>
                <a:ea typeface="Calibri" panose="020F0502020204030204" pitchFamily="34" charset="0"/>
              </a:rPr>
              <a:t>thực</a:t>
            </a:r>
            <a:r>
              <a:rPr lang="en-US" sz="1800" dirty="0">
                <a:effectLst/>
                <a:ea typeface="Calibri" panose="020F0502020204030204" pitchFamily="34" charset="0"/>
              </a:rPr>
              <a:t> </a:t>
            </a:r>
            <a:r>
              <a:rPr lang="en-US" sz="1800" dirty="0" err="1">
                <a:effectLst/>
                <a:ea typeface="Calibri" panose="020F0502020204030204" pitchFamily="34" charset="0"/>
              </a:rPr>
              <a:t>thi</a:t>
            </a:r>
            <a:r>
              <a:rPr lang="en-US" sz="1800" dirty="0">
                <a:effectLst/>
                <a:ea typeface="Calibri" panose="020F0502020204030204" pitchFamily="34" charset="0"/>
              </a:rPr>
              <a:t> </a:t>
            </a:r>
            <a:r>
              <a:rPr lang="en-US" sz="1800" dirty="0" err="1">
                <a:effectLst/>
                <a:ea typeface="Calibri" panose="020F0502020204030204" pitchFamily="34" charset="0"/>
              </a:rPr>
              <a:t>mạnh</a:t>
            </a:r>
            <a:r>
              <a:rPr lang="en-US" sz="1800" dirty="0">
                <a:effectLst/>
                <a:ea typeface="Calibri" panose="020F0502020204030204" pitchFamily="34" charset="0"/>
              </a:rPr>
              <a:t> </a:t>
            </a:r>
            <a:r>
              <a:rPr lang="en-US" sz="1800" dirty="0" err="1">
                <a:effectLst/>
                <a:ea typeface="Calibri" panose="020F0502020204030204" pitchFamily="34" charset="0"/>
              </a:rPr>
              <a:t>mẽ</a:t>
            </a:r>
            <a:r>
              <a:rPr lang="en-US" sz="1800" dirty="0">
                <a:effectLst/>
                <a:ea typeface="Calibri" panose="020F0502020204030204" pitchFamily="34" charset="0"/>
              </a:rPr>
              <a:t> </a:t>
            </a:r>
            <a:r>
              <a:rPr lang="en-US" sz="1800" dirty="0" err="1">
                <a:effectLst/>
                <a:ea typeface="Calibri" panose="020F0502020204030204" pitchFamily="34" charset="0"/>
              </a:rPr>
              <a:t>và</a:t>
            </a:r>
            <a:r>
              <a:rPr lang="en-US" sz="1800" dirty="0">
                <a:effectLst/>
                <a:ea typeface="Calibri" panose="020F0502020204030204" pitchFamily="34" charset="0"/>
              </a:rPr>
              <a:t> </a:t>
            </a:r>
            <a:r>
              <a:rPr lang="en-US" sz="1800" dirty="0" err="1">
                <a:effectLst/>
                <a:ea typeface="Calibri" panose="020F0502020204030204" pitchFamily="34" charset="0"/>
              </a:rPr>
              <a:t>tiên</a:t>
            </a:r>
            <a:r>
              <a:rPr lang="en-US" sz="1800" dirty="0">
                <a:effectLst/>
                <a:ea typeface="Calibri" panose="020F0502020204030204" pitchFamily="34" charset="0"/>
              </a:rPr>
              <a:t> </a:t>
            </a:r>
            <a:r>
              <a:rPr lang="en-US" sz="1800" dirty="0" err="1">
                <a:effectLst/>
                <a:ea typeface="Calibri" panose="020F0502020204030204" pitchFamily="34" charset="0"/>
              </a:rPr>
              <a:t>tiến</a:t>
            </a:r>
            <a:r>
              <a:rPr lang="en-US" sz="1800" dirty="0">
                <a:effectLst/>
                <a:ea typeface="Calibri" panose="020F0502020204030204" pitchFamily="34" charset="0"/>
              </a:rPr>
              <a:t>. </a:t>
            </a:r>
          </a:p>
          <a:p>
            <a:pPr algn="just">
              <a:lnSpc>
                <a:spcPct val="100000"/>
              </a:lnSpc>
            </a:pPr>
            <a:r>
              <a:rPr lang="en-US" sz="1800" dirty="0" err="1">
                <a:effectLst/>
                <a:ea typeface="Calibri" panose="020F0502020204030204" pitchFamily="34" charset="0"/>
              </a:rPr>
              <a:t>Với</a:t>
            </a:r>
            <a:r>
              <a:rPr lang="en-US" sz="1800" dirty="0">
                <a:effectLst/>
                <a:ea typeface="Calibri" panose="020F0502020204030204" pitchFamily="34" charset="0"/>
              </a:rPr>
              <a:t> </a:t>
            </a:r>
            <a:r>
              <a:rPr lang="en-US" sz="1800" dirty="0" err="1">
                <a:effectLst/>
                <a:ea typeface="Calibri" panose="020F0502020204030204" pitchFamily="34" charset="0"/>
              </a:rPr>
              <a:t>khả</a:t>
            </a:r>
            <a:r>
              <a:rPr lang="en-US" sz="1800" dirty="0">
                <a:effectLst/>
                <a:ea typeface="Calibri" panose="020F0502020204030204" pitchFamily="34" charset="0"/>
              </a:rPr>
              <a:t> </a:t>
            </a:r>
            <a:r>
              <a:rPr lang="en-US" sz="1800" dirty="0" err="1">
                <a:effectLst/>
                <a:ea typeface="Calibri" panose="020F0502020204030204" pitchFamily="34" charset="0"/>
              </a:rPr>
              <a:t>năng</a:t>
            </a:r>
            <a:r>
              <a:rPr lang="en-US" sz="1800" dirty="0">
                <a:effectLst/>
                <a:ea typeface="Calibri" panose="020F0502020204030204" pitchFamily="34" charset="0"/>
              </a:rPr>
              <a:t> </a:t>
            </a:r>
            <a:r>
              <a:rPr lang="en-US" sz="1800" dirty="0" err="1">
                <a:effectLst/>
                <a:ea typeface="Calibri" panose="020F0502020204030204" pitchFamily="34" charset="0"/>
              </a:rPr>
              <a:t>giảm</a:t>
            </a:r>
            <a:r>
              <a:rPr lang="en-US" sz="1800" dirty="0">
                <a:effectLst/>
                <a:ea typeface="Calibri" panose="020F0502020204030204" pitchFamily="34" charset="0"/>
              </a:rPr>
              <a:t> </a:t>
            </a:r>
            <a:r>
              <a:rPr lang="en-US" sz="1800" dirty="0" err="1">
                <a:effectLst/>
                <a:ea typeface="Calibri" panose="020F0502020204030204" pitchFamily="34" charset="0"/>
              </a:rPr>
              <a:t>kích</a:t>
            </a:r>
            <a:r>
              <a:rPr lang="en-US" sz="1800" dirty="0">
                <a:effectLst/>
                <a:ea typeface="Calibri" panose="020F0502020204030204" pitchFamily="34" charset="0"/>
              </a:rPr>
              <a:t> </a:t>
            </a:r>
            <a:r>
              <a:rPr lang="en-US" sz="1800" dirty="0" err="1">
                <a:effectLst/>
                <a:ea typeface="Calibri" panose="020F0502020204030204" pitchFamily="34" charset="0"/>
              </a:rPr>
              <a:t>thước</a:t>
            </a:r>
            <a:r>
              <a:rPr lang="en-US" sz="1800" dirty="0">
                <a:effectLst/>
                <a:ea typeface="Calibri" panose="020F0502020204030204" pitchFamily="34" charset="0"/>
              </a:rPr>
              <a:t> </a:t>
            </a:r>
            <a:r>
              <a:rPr lang="en-US" sz="1800" dirty="0" err="1">
                <a:effectLst/>
                <a:ea typeface="Calibri" panose="020F0502020204030204" pitchFamily="34" charset="0"/>
              </a:rPr>
              <a:t>tệp</a:t>
            </a:r>
            <a:r>
              <a:rPr lang="en-US" sz="1800" dirty="0">
                <a:effectLst/>
                <a:ea typeface="Calibri" panose="020F0502020204030204" pitchFamily="34" charset="0"/>
              </a:rPr>
              <a:t> </a:t>
            </a:r>
            <a:r>
              <a:rPr lang="en-US" sz="1800" dirty="0" err="1">
                <a:effectLst/>
                <a:ea typeface="Calibri" panose="020F0502020204030204" pitchFamily="34" charset="0"/>
              </a:rPr>
              <a:t>của</a:t>
            </a:r>
            <a:r>
              <a:rPr lang="en-US" sz="1800" dirty="0">
                <a:effectLst/>
                <a:ea typeface="Calibri" panose="020F0502020204030204" pitchFamily="34" charset="0"/>
              </a:rPr>
              <a:t> </a:t>
            </a:r>
            <a:r>
              <a:rPr lang="en-US" sz="1800" dirty="0" err="1">
                <a:effectLst/>
                <a:ea typeface="Calibri" panose="020F0502020204030204" pitchFamily="34" charset="0"/>
              </a:rPr>
              <a:t>các</a:t>
            </a:r>
            <a:r>
              <a:rPr lang="en-US" sz="1800" dirty="0">
                <a:effectLst/>
                <a:ea typeface="Calibri" panose="020F0502020204030204" pitchFamily="34" charset="0"/>
              </a:rPr>
              <a:t> </a:t>
            </a:r>
            <a:r>
              <a:rPr lang="en-US" sz="1800" dirty="0" err="1">
                <a:effectLst/>
                <a:ea typeface="Calibri" panose="020F0502020204030204" pitchFamily="34" charset="0"/>
              </a:rPr>
              <a:t>chương</a:t>
            </a:r>
            <a:r>
              <a:rPr lang="en-US" sz="1800" dirty="0">
                <a:effectLst/>
                <a:ea typeface="Calibri" panose="020F0502020204030204" pitchFamily="34" charset="0"/>
              </a:rPr>
              <a:t> </a:t>
            </a:r>
            <a:r>
              <a:rPr lang="en-US" sz="1800" dirty="0" err="1">
                <a:effectLst/>
                <a:ea typeface="Calibri" panose="020F0502020204030204" pitchFamily="34" charset="0"/>
              </a:rPr>
              <a:t>trình</a:t>
            </a:r>
            <a:r>
              <a:rPr lang="en-US" sz="1800" dirty="0">
                <a:effectLst/>
                <a:ea typeface="Calibri" panose="020F0502020204030204" pitchFamily="34" charset="0"/>
              </a:rPr>
              <a:t> </a:t>
            </a:r>
            <a:r>
              <a:rPr lang="en-US" sz="1800" dirty="0" err="1">
                <a:effectLst/>
                <a:ea typeface="Calibri" panose="020F0502020204030204" pitchFamily="34" charset="0"/>
              </a:rPr>
              <a:t>và</a:t>
            </a:r>
            <a:r>
              <a:rPr lang="en-US" sz="1800" dirty="0">
                <a:effectLst/>
                <a:ea typeface="Calibri" panose="020F0502020204030204" pitchFamily="34" charset="0"/>
              </a:rPr>
              <a:t> </a:t>
            </a:r>
            <a:r>
              <a:rPr lang="en-US" sz="1800" dirty="0" err="1">
                <a:effectLst/>
                <a:ea typeface="Calibri" panose="020F0502020204030204" pitchFamily="34" charset="0"/>
              </a:rPr>
              <a:t>thư</a:t>
            </a:r>
            <a:r>
              <a:rPr lang="en-US" sz="1800" dirty="0">
                <a:effectLst/>
                <a:ea typeface="Calibri" panose="020F0502020204030204" pitchFamily="34" charset="0"/>
              </a:rPr>
              <a:t> </a:t>
            </a:r>
            <a:r>
              <a:rPr lang="en-US" sz="1800" dirty="0" err="1">
                <a:effectLst/>
                <a:ea typeface="Calibri" panose="020F0502020204030204" pitchFamily="34" charset="0"/>
              </a:rPr>
              <a:t>viện</a:t>
            </a:r>
            <a:r>
              <a:rPr lang="en-US" sz="1800" dirty="0">
                <a:effectLst/>
                <a:ea typeface="Calibri" panose="020F0502020204030204" pitchFamily="34" charset="0"/>
              </a:rPr>
              <a:t> DLL </a:t>
            </a:r>
            <a:r>
              <a:rPr lang="en-US" sz="1800" dirty="0" err="1">
                <a:effectLst/>
                <a:ea typeface="Calibri" panose="020F0502020204030204" pitchFamily="34" charset="0"/>
              </a:rPr>
              <a:t>xuống</a:t>
            </a:r>
            <a:r>
              <a:rPr lang="en-US" sz="1800" dirty="0">
                <a:effectLst/>
                <a:ea typeface="Calibri" panose="020F0502020204030204" pitchFamily="34" charset="0"/>
              </a:rPr>
              <a:t> </a:t>
            </a:r>
            <a:r>
              <a:rPr lang="en-US" sz="1800" dirty="0" err="1">
                <a:effectLst/>
                <a:ea typeface="Calibri" panose="020F0502020204030204" pitchFamily="34" charset="0"/>
              </a:rPr>
              <a:t>từ</a:t>
            </a:r>
            <a:r>
              <a:rPr lang="en-US" sz="1800" dirty="0">
                <a:effectLst/>
                <a:ea typeface="Calibri" panose="020F0502020204030204" pitchFamily="34" charset="0"/>
              </a:rPr>
              <a:t> 50% </a:t>
            </a:r>
            <a:r>
              <a:rPr lang="en-US" sz="1800" dirty="0" err="1">
                <a:effectLst/>
                <a:ea typeface="Calibri" panose="020F0502020204030204" pitchFamily="34" charset="0"/>
              </a:rPr>
              <a:t>đến</a:t>
            </a:r>
            <a:r>
              <a:rPr lang="en-US" sz="1800" dirty="0">
                <a:effectLst/>
                <a:ea typeface="Calibri" panose="020F0502020204030204" pitchFamily="34" charset="0"/>
              </a:rPr>
              <a:t> 70%.</a:t>
            </a:r>
          </a:p>
          <a:p>
            <a:pPr algn="just">
              <a:lnSpc>
                <a:spcPct val="100000"/>
              </a:lnSpc>
            </a:pPr>
            <a:r>
              <a:rPr lang="en-US" sz="1800" dirty="0">
                <a:effectLst/>
                <a:ea typeface="Calibri" panose="020F0502020204030204" pitchFamily="34" charset="0"/>
              </a:rPr>
              <a:t>UPX </a:t>
            </a:r>
            <a:r>
              <a:rPr lang="en-US" sz="1800" dirty="0" err="1">
                <a:effectLst/>
                <a:ea typeface="Calibri" panose="020F0502020204030204" pitchFamily="34" charset="0"/>
              </a:rPr>
              <a:t>mang</a:t>
            </a:r>
            <a:r>
              <a:rPr lang="en-US" sz="1800" dirty="0">
                <a:effectLst/>
                <a:ea typeface="Calibri" panose="020F0502020204030204" pitchFamily="34" charset="0"/>
              </a:rPr>
              <a:t> </a:t>
            </a:r>
            <a:r>
              <a:rPr lang="en-US" sz="1800" dirty="0" err="1">
                <a:effectLst/>
                <a:ea typeface="Calibri" panose="020F0502020204030204" pitchFamily="34" charset="0"/>
              </a:rPr>
              <a:t>lại</a:t>
            </a:r>
            <a:r>
              <a:rPr lang="en-US" sz="1800" dirty="0">
                <a:effectLst/>
                <a:ea typeface="Calibri" panose="020F0502020204030204" pitchFamily="34" charset="0"/>
              </a:rPr>
              <a:t> </a:t>
            </a:r>
            <a:r>
              <a:rPr lang="en-US" sz="1800" dirty="0" err="1">
                <a:effectLst/>
                <a:ea typeface="Calibri" panose="020F0502020204030204" pitchFamily="34" charset="0"/>
              </a:rPr>
              <a:t>nhiều</a:t>
            </a:r>
            <a:r>
              <a:rPr lang="en-US" sz="1800" dirty="0">
                <a:effectLst/>
                <a:ea typeface="Calibri" panose="020F0502020204030204" pitchFamily="34" charset="0"/>
              </a:rPr>
              <a:t> </a:t>
            </a:r>
            <a:r>
              <a:rPr lang="en-US" sz="1800" dirty="0" err="1">
                <a:effectLst/>
                <a:ea typeface="Calibri" panose="020F0502020204030204" pitchFamily="34" charset="0"/>
              </a:rPr>
              <a:t>lợi</a:t>
            </a:r>
            <a:r>
              <a:rPr lang="en-US" sz="1800" dirty="0">
                <a:effectLst/>
                <a:ea typeface="Calibri" panose="020F0502020204030204" pitchFamily="34" charset="0"/>
              </a:rPr>
              <a:t> </a:t>
            </a:r>
            <a:r>
              <a:rPr lang="en-US" sz="1800" dirty="0" err="1">
                <a:effectLst/>
                <a:ea typeface="Calibri" panose="020F0502020204030204" pitchFamily="34" charset="0"/>
              </a:rPr>
              <a:t>ích</a:t>
            </a:r>
            <a:r>
              <a:rPr lang="en-US" sz="1800" dirty="0">
                <a:effectLst/>
                <a:ea typeface="Calibri" panose="020F0502020204030204" pitchFamily="34" charset="0"/>
              </a:rPr>
              <a:t> </a:t>
            </a:r>
            <a:r>
              <a:rPr lang="en-US" sz="1800" dirty="0" err="1">
                <a:effectLst/>
                <a:ea typeface="Calibri" panose="020F0502020204030204" pitchFamily="34" charset="0"/>
              </a:rPr>
              <a:t>như</a:t>
            </a:r>
            <a:r>
              <a:rPr lang="en-US" sz="1800" dirty="0">
                <a:effectLst/>
                <a:ea typeface="Calibri" panose="020F0502020204030204" pitchFamily="34" charset="0"/>
              </a:rPr>
              <a:t> </a:t>
            </a:r>
            <a:r>
              <a:rPr lang="en-US" sz="1800" dirty="0" err="1">
                <a:effectLst/>
                <a:ea typeface="Calibri" panose="020F0502020204030204" pitchFamily="34" charset="0"/>
              </a:rPr>
              <a:t>tiết</a:t>
            </a:r>
            <a:r>
              <a:rPr lang="en-US" sz="1800" dirty="0">
                <a:effectLst/>
                <a:ea typeface="Calibri" panose="020F0502020204030204" pitchFamily="34" charset="0"/>
              </a:rPr>
              <a:t> </a:t>
            </a:r>
            <a:r>
              <a:rPr lang="en-US" sz="1800" dirty="0" err="1">
                <a:effectLst/>
                <a:ea typeface="Calibri" panose="020F0502020204030204" pitchFamily="34" charset="0"/>
              </a:rPr>
              <a:t>kiệm</a:t>
            </a:r>
            <a:r>
              <a:rPr lang="en-US" sz="1800" dirty="0">
                <a:effectLst/>
                <a:ea typeface="Calibri" panose="020F0502020204030204" pitchFamily="34" charset="0"/>
              </a:rPr>
              <a:t> </a:t>
            </a:r>
            <a:r>
              <a:rPr lang="en-US" sz="1800" dirty="0" err="1">
                <a:effectLst/>
                <a:ea typeface="Calibri" panose="020F0502020204030204" pitchFamily="34" charset="0"/>
              </a:rPr>
              <a:t>không</a:t>
            </a:r>
            <a:r>
              <a:rPr lang="en-US" sz="1800" dirty="0">
                <a:effectLst/>
                <a:ea typeface="Calibri" panose="020F0502020204030204" pitchFamily="34" charset="0"/>
              </a:rPr>
              <a:t> </a:t>
            </a:r>
            <a:r>
              <a:rPr lang="en-US" sz="1800" dirty="0" err="1">
                <a:effectLst/>
                <a:ea typeface="Calibri" panose="020F0502020204030204" pitchFamily="34" charset="0"/>
              </a:rPr>
              <a:t>gian</a:t>
            </a:r>
            <a:r>
              <a:rPr lang="en-US" sz="1800" dirty="0">
                <a:effectLst/>
                <a:ea typeface="Calibri" panose="020F0502020204030204" pitchFamily="34" charset="0"/>
              </a:rPr>
              <a:t> </a:t>
            </a:r>
            <a:r>
              <a:rPr lang="en-US" sz="1800" dirty="0" err="1">
                <a:effectLst/>
                <a:ea typeface="Calibri" panose="020F0502020204030204" pitchFamily="34" charset="0"/>
              </a:rPr>
              <a:t>lưu</a:t>
            </a:r>
            <a:r>
              <a:rPr lang="en-US" sz="1800" dirty="0">
                <a:effectLst/>
                <a:ea typeface="Calibri" panose="020F0502020204030204" pitchFamily="34" charset="0"/>
              </a:rPr>
              <a:t> </a:t>
            </a:r>
            <a:r>
              <a:rPr lang="en-US" sz="1800" dirty="0" err="1">
                <a:effectLst/>
                <a:ea typeface="Calibri" panose="020F0502020204030204" pitchFamily="34" charset="0"/>
              </a:rPr>
              <a:t>trữ</a:t>
            </a:r>
            <a:r>
              <a:rPr lang="en-US" sz="1800" dirty="0">
                <a:effectLst/>
                <a:ea typeface="Calibri" panose="020F0502020204030204" pitchFamily="34" charset="0"/>
              </a:rPr>
              <a:t>, </a:t>
            </a:r>
            <a:r>
              <a:rPr lang="en-US" sz="1800" dirty="0" err="1">
                <a:effectLst/>
                <a:ea typeface="Calibri" panose="020F0502020204030204" pitchFamily="34" charset="0"/>
              </a:rPr>
              <a:t>giảm</a:t>
            </a:r>
            <a:r>
              <a:rPr lang="en-US" sz="1800" dirty="0">
                <a:effectLst/>
                <a:ea typeface="Calibri" panose="020F0502020204030204" pitchFamily="34" charset="0"/>
              </a:rPr>
              <a:t> </a:t>
            </a:r>
            <a:r>
              <a:rPr lang="en-US" sz="1800" dirty="0" err="1">
                <a:effectLst/>
                <a:ea typeface="Calibri" panose="020F0502020204030204" pitchFamily="34" charset="0"/>
              </a:rPr>
              <a:t>thời</a:t>
            </a:r>
            <a:r>
              <a:rPr lang="en-US" sz="1800" dirty="0">
                <a:effectLst/>
                <a:ea typeface="Calibri" panose="020F0502020204030204" pitchFamily="34" charset="0"/>
              </a:rPr>
              <a:t> </a:t>
            </a:r>
            <a:r>
              <a:rPr lang="en-US" sz="1800" dirty="0" err="1">
                <a:effectLst/>
                <a:ea typeface="Calibri" panose="020F0502020204030204" pitchFamily="34" charset="0"/>
              </a:rPr>
              <a:t>gian</a:t>
            </a:r>
            <a:r>
              <a:rPr lang="en-US" sz="1800" dirty="0">
                <a:effectLst/>
                <a:ea typeface="Calibri" panose="020F0502020204030204" pitchFamily="34" charset="0"/>
              </a:rPr>
              <a:t> </a:t>
            </a:r>
            <a:r>
              <a:rPr lang="en-US" sz="1800" dirty="0" err="1">
                <a:effectLst/>
                <a:ea typeface="Calibri" panose="020F0502020204030204" pitchFamily="34" charset="0"/>
              </a:rPr>
              <a:t>tải</a:t>
            </a:r>
            <a:r>
              <a:rPr lang="en-US" sz="1800" dirty="0">
                <a:effectLst/>
                <a:ea typeface="Calibri" panose="020F0502020204030204" pitchFamily="34" charset="0"/>
              </a:rPr>
              <a:t> qua </a:t>
            </a:r>
            <a:r>
              <a:rPr lang="en-US" sz="1800" dirty="0" err="1">
                <a:effectLst/>
                <a:ea typeface="Calibri" panose="020F0502020204030204" pitchFamily="34" charset="0"/>
              </a:rPr>
              <a:t>mạng</a:t>
            </a:r>
            <a:r>
              <a:rPr lang="en-US" sz="1800" dirty="0">
                <a:effectLst/>
                <a:ea typeface="Calibri" panose="020F0502020204030204" pitchFamily="34" charset="0"/>
              </a:rPr>
              <a:t>, </a:t>
            </a:r>
            <a:r>
              <a:rPr lang="en-US" sz="1800" dirty="0" err="1">
                <a:effectLst/>
                <a:ea typeface="Calibri" panose="020F0502020204030204" pitchFamily="34" charset="0"/>
              </a:rPr>
              <a:t>rút</a:t>
            </a:r>
            <a:r>
              <a:rPr lang="en-US" sz="1800" dirty="0">
                <a:effectLst/>
                <a:ea typeface="Calibri" panose="020F0502020204030204" pitchFamily="34" charset="0"/>
              </a:rPr>
              <a:t> </a:t>
            </a:r>
            <a:r>
              <a:rPr lang="en-US" sz="1800" dirty="0" err="1">
                <a:effectLst/>
                <a:ea typeface="Calibri" panose="020F0502020204030204" pitchFamily="34" charset="0"/>
              </a:rPr>
              <a:t>ngắn</a:t>
            </a:r>
            <a:r>
              <a:rPr lang="en-US" sz="1800" dirty="0">
                <a:effectLst/>
                <a:ea typeface="Calibri" panose="020F0502020204030204" pitchFamily="34" charset="0"/>
              </a:rPr>
              <a:t> </a:t>
            </a:r>
            <a:r>
              <a:rPr lang="en-US" sz="1800" dirty="0" err="1">
                <a:effectLst/>
                <a:ea typeface="Calibri" panose="020F0502020204030204" pitchFamily="34" charset="0"/>
              </a:rPr>
              <a:t>thời</a:t>
            </a:r>
            <a:r>
              <a:rPr lang="en-US" sz="1800" dirty="0">
                <a:effectLst/>
                <a:ea typeface="Calibri" panose="020F0502020204030204" pitchFamily="34" charset="0"/>
              </a:rPr>
              <a:t> </a:t>
            </a:r>
            <a:r>
              <a:rPr lang="en-US" sz="1800" dirty="0" err="1">
                <a:effectLst/>
                <a:ea typeface="Calibri" panose="020F0502020204030204" pitchFamily="34" charset="0"/>
              </a:rPr>
              <a:t>gian</a:t>
            </a:r>
            <a:r>
              <a:rPr lang="en-US" sz="1800" dirty="0">
                <a:effectLst/>
                <a:ea typeface="Calibri" panose="020F0502020204030204" pitchFamily="34" charset="0"/>
              </a:rPr>
              <a:t> </a:t>
            </a:r>
            <a:r>
              <a:rPr lang="en-US" sz="1800" dirty="0" err="1">
                <a:effectLst/>
                <a:ea typeface="Calibri" panose="020F0502020204030204" pitchFamily="34" charset="0"/>
              </a:rPr>
              <a:t>tải</a:t>
            </a:r>
            <a:r>
              <a:rPr lang="en-US" sz="1800" dirty="0">
                <a:effectLst/>
                <a:ea typeface="Calibri" panose="020F0502020204030204" pitchFamily="34" charset="0"/>
              </a:rPr>
              <a:t> </a:t>
            </a:r>
            <a:r>
              <a:rPr lang="en-US" sz="1800" dirty="0" err="1">
                <a:effectLst/>
                <a:ea typeface="Calibri" panose="020F0502020204030204" pitchFamily="34" charset="0"/>
              </a:rPr>
              <a:t>xuống</a:t>
            </a:r>
            <a:r>
              <a:rPr lang="en-US" sz="1800" dirty="0">
                <a:effectLst/>
                <a:ea typeface="Calibri" panose="020F0502020204030204" pitchFamily="34" charset="0"/>
              </a:rPr>
              <a:t>, </a:t>
            </a:r>
            <a:r>
              <a:rPr lang="en-US" sz="1800" dirty="0" err="1">
                <a:effectLst/>
                <a:ea typeface="Calibri" panose="020F0502020204030204" pitchFamily="34" charset="0"/>
              </a:rPr>
              <a:t>và</a:t>
            </a:r>
            <a:r>
              <a:rPr lang="en-US" sz="1800" dirty="0">
                <a:effectLst/>
                <a:ea typeface="Calibri" panose="020F0502020204030204" pitchFamily="34" charset="0"/>
              </a:rPr>
              <a:t> </a:t>
            </a:r>
            <a:r>
              <a:rPr lang="en-US" sz="1800" dirty="0" err="1">
                <a:effectLst/>
                <a:ea typeface="Calibri" panose="020F0502020204030204" pitchFamily="34" charset="0"/>
              </a:rPr>
              <a:t>tối</a:t>
            </a:r>
            <a:r>
              <a:rPr lang="en-US" sz="1800" dirty="0">
                <a:effectLst/>
                <a:ea typeface="Calibri" panose="020F0502020204030204" pitchFamily="34" charset="0"/>
              </a:rPr>
              <a:t> </a:t>
            </a:r>
            <a:r>
              <a:rPr lang="en-US" sz="1800" dirty="0" err="1">
                <a:effectLst/>
                <a:ea typeface="Calibri" panose="020F0502020204030204" pitchFamily="34" charset="0"/>
              </a:rPr>
              <a:t>ưu</a:t>
            </a:r>
            <a:r>
              <a:rPr lang="en-US" sz="1800" dirty="0">
                <a:effectLst/>
                <a:ea typeface="Calibri" panose="020F0502020204030204" pitchFamily="34" charset="0"/>
              </a:rPr>
              <a:t> </a:t>
            </a:r>
            <a:r>
              <a:rPr lang="en-US" sz="1800" dirty="0" err="1">
                <a:effectLst/>
                <a:ea typeface="Calibri" panose="020F0502020204030204" pitchFamily="34" charset="0"/>
              </a:rPr>
              <a:t>hóa</a:t>
            </a:r>
            <a:r>
              <a:rPr lang="en-US" sz="1800" dirty="0">
                <a:effectLst/>
                <a:ea typeface="Calibri" panose="020F0502020204030204" pitchFamily="34" charset="0"/>
              </a:rPr>
              <a:t> chi </a:t>
            </a:r>
            <a:r>
              <a:rPr lang="en-US" sz="1800" dirty="0" err="1">
                <a:effectLst/>
                <a:ea typeface="Calibri" panose="020F0502020204030204" pitchFamily="34" charset="0"/>
              </a:rPr>
              <a:t>phí</a:t>
            </a:r>
            <a:r>
              <a:rPr lang="en-US" sz="1800" dirty="0">
                <a:effectLst/>
                <a:ea typeface="Calibri" panose="020F0502020204030204" pitchFamily="34" charset="0"/>
              </a:rPr>
              <a:t> </a:t>
            </a:r>
            <a:r>
              <a:rPr lang="en-US" sz="1800" dirty="0" err="1">
                <a:effectLst/>
                <a:ea typeface="Calibri" panose="020F0502020204030204" pitchFamily="34" charset="0"/>
              </a:rPr>
              <a:t>phân</a:t>
            </a:r>
            <a:r>
              <a:rPr lang="en-US" sz="1800" dirty="0">
                <a:effectLst/>
                <a:ea typeface="Calibri" panose="020F0502020204030204" pitchFamily="34" charset="0"/>
              </a:rPr>
              <a:t> </a:t>
            </a:r>
            <a:r>
              <a:rPr lang="en-US" sz="1800" dirty="0" err="1">
                <a:effectLst/>
                <a:ea typeface="Calibri" panose="020F0502020204030204" pitchFamily="34" charset="0"/>
              </a:rPr>
              <a:t>phối</a:t>
            </a:r>
            <a:r>
              <a:rPr lang="en-US" sz="1800" dirty="0">
                <a:effectLst/>
                <a:ea typeface="Calibri" panose="020F0502020204030204" pitchFamily="34" charset="0"/>
              </a:rPr>
              <a:t> </a:t>
            </a:r>
            <a:r>
              <a:rPr lang="en-US" sz="1800" dirty="0" err="1">
                <a:effectLst/>
                <a:ea typeface="Calibri" panose="020F0502020204030204" pitchFamily="34" charset="0"/>
              </a:rPr>
              <a:t>cũng</a:t>
            </a:r>
            <a:r>
              <a:rPr lang="en-US" sz="1800" dirty="0">
                <a:effectLst/>
                <a:ea typeface="Calibri" panose="020F0502020204030204" pitchFamily="34" charset="0"/>
              </a:rPr>
              <a:t> </a:t>
            </a:r>
            <a:r>
              <a:rPr lang="en-US" sz="1800" dirty="0" err="1">
                <a:effectLst/>
                <a:ea typeface="Calibri" panose="020F0502020204030204" pitchFamily="34" charset="0"/>
              </a:rPr>
              <a:t>như</a:t>
            </a:r>
            <a:r>
              <a:rPr lang="en-US" sz="1800" dirty="0">
                <a:effectLst/>
                <a:ea typeface="Calibri" panose="020F0502020204030204" pitchFamily="34" charset="0"/>
              </a:rPr>
              <a:t> </a:t>
            </a:r>
            <a:r>
              <a:rPr lang="en-US" sz="1800" dirty="0" err="1">
                <a:effectLst/>
                <a:ea typeface="Calibri" panose="020F0502020204030204" pitchFamily="34" charset="0"/>
              </a:rPr>
              <a:t>lưu</a:t>
            </a:r>
            <a:r>
              <a:rPr lang="en-US" sz="1800" dirty="0">
                <a:effectLst/>
                <a:ea typeface="Calibri" panose="020F0502020204030204" pitchFamily="34" charset="0"/>
              </a:rPr>
              <a:t> </a:t>
            </a:r>
            <a:r>
              <a:rPr lang="en-US" sz="1800" dirty="0" err="1">
                <a:effectLst/>
                <a:ea typeface="Calibri" panose="020F0502020204030204" pitchFamily="34" charset="0"/>
              </a:rPr>
              <a:t>trữ</a:t>
            </a:r>
            <a:r>
              <a:rPr lang="en-US" sz="1800" dirty="0">
                <a:effectLst/>
                <a:ea typeface="Calibri" panose="020F0502020204030204" pitchFamily="34" charset="0"/>
              </a:rPr>
              <a:t>.</a:t>
            </a:r>
            <a:endParaRPr lang="en-US" sz="1800" dirty="0"/>
          </a:p>
        </p:txBody>
      </p:sp>
      <p:sp>
        <p:nvSpPr>
          <p:cNvPr id="4" name="Slide Number Placeholder 3">
            <a:extLst>
              <a:ext uri="{FF2B5EF4-FFF2-40B4-BE49-F238E27FC236}">
                <a16:creationId xmlns:a16="http://schemas.microsoft.com/office/drawing/2014/main" id="{65F07A92-E22B-7049-7973-F9581A27736C}"/>
              </a:ext>
            </a:extLst>
          </p:cNvPr>
          <p:cNvSpPr>
            <a:spLocks noGrp="1"/>
          </p:cNvSpPr>
          <p:nvPr>
            <p:ph type="sldNum" sz="quarter" idx="12"/>
          </p:nvPr>
        </p:nvSpPr>
        <p:spPr/>
        <p:txBody>
          <a:bodyPr/>
          <a:lstStyle/>
          <a:p>
            <a:fld id="{B487F271-60DF-4592-BB7F-B45BB4441AA9}" type="slidenum">
              <a:rPr lang="en-US" smtClean="0"/>
              <a:pPr/>
              <a:t>8</a:t>
            </a:fld>
            <a:endParaRPr lang="en-US" dirty="0"/>
          </a:p>
        </p:txBody>
      </p:sp>
      <p:sp>
        <p:nvSpPr>
          <p:cNvPr id="5" name="Rectangle 4">
            <a:extLst>
              <a:ext uri="{FF2B5EF4-FFF2-40B4-BE49-F238E27FC236}">
                <a16:creationId xmlns:a16="http://schemas.microsoft.com/office/drawing/2014/main" id="{FBCC02AB-09DE-623D-A5FE-9AE0929D76B8}"/>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17D736AD-CFB5-78D5-0FE0-E53FAD54731E}"/>
              </a:ext>
            </a:extLst>
          </p:cNvPr>
          <p:cNvSpPr txBox="1">
            <a:spLocks/>
          </p:cNvSpPr>
          <p:nvPr/>
        </p:nvSpPr>
        <p:spPr>
          <a:xfrm>
            <a:off x="891481" y="917776"/>
            <a:ext cx="4943262"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err="1">
                <a:solidFill>
                  <a:schemeClr val="tx1"/>
                </a:solidFill>
              </a:rPr>
              <a:t>Các</a:t>
            </a:r>
            <a:r>
              <a:rPr lang="en-US" sz="2500" dirty="0">
                <a:solidFill>
                  <a:schemeClr val="tx1"/>
                </a:solidFill>
              </a:rPr>
              <a:t> </a:t>
            </a:r>
            <a:r>
              <a:rPr lang="en-US" sz="2500" dirty="0" err="1">
                <a:solidFill>
                  <a:schemeClr val="tx1"/>
                </a:solidFill>
              </a:rPr>
              <a:t>trình</a:t>
            </a:r>
            <a:r>
              <a:rPr lang="en-US" sz="2500" dirty="0">
                <a:solidFill>
                  <a:schemeClr val="tx1"/>
                </a:solidFill>
              </a:rPr>
              <a:t> </a:t>
            </a:r>
            <a:r>
              <a:rPr lang="en-US" sz="2500" dirty="0" err="1">
                <a:solidFill>
                  <a:schemeClr val="tx1"/>
                </a:solidFill>
              </a:rPr>
              <a:t>đóng</a:t>
            </a:r>
            <a:r>
              <a:rPr lang="en-US" sz="2500" dirty="0">
                <a:solidFill>
                  <a:schemeClr val="tx1"/>
                </a:solidFill>
              </a:rPr>
              <a:t> </a:t>
            </a:r>
            <a:r>
              <a:rPr lang="en-US" sz="2500" dirty="0" err="1">
                <a:solidFill>
                  <a:schemeClr val="tx1"/>
                </a:solidFill>
              </a:rPr>
              <a:t>gói</a:t>
            </a:r>
            <a:r>
              <a:rPr lang="en-US" sz="2500" dirty="0">
                <a:solidFill>
                  <a:schemeClr val="tx1"/>
                </a:solidFill>
              </a:rPr>
              <a:t> </a:t>
            </a:r>
            <a:r>
              <a:rPr lang="en-US" sz="2500" dirty="0" err="1">
                <a:solidFill>
                  <a:schemeClr val="tx1"/>
                </a:solidFill>
              </a:rPr>
              <a:t>phổ</a:t>
            </a:r>
            <a:r>
              <a:rPr lang="en-US" sz="2500" dirty="0">
                <a:solidFill>
                  <a:schemeClr val="tx1"/>
                </a:solidFill>
              </a:rPr>
              <a:t> </a:t>
            </a:r>
            <a:r>
              <a:rPr lang="en-US" sz="2500" dirty="0" err="1">
                <a:solidFill>
                  <a:schemeClr val="tx1"/>
                </a:solidFill>
              </a:rPr>
              <a:t>biến</a:t>
            </a:r>
            <a:endParaRPr lang="en-US" sz="2500" dirty="0">
              <a:solidFill>
                <a:schemeClr val="tx1"/>
              </a:solidFill>
            </a:endParaRPr>
          </a:p>
        </p:txBody>
      </p:sp>
      <p:pic>
        <p:nvPicPr>
          <p:cNvPr id="8" name="Picture 7" descr="A screenshot of a computer screen&#10;&#10;Description automatically generated">
            <a:extLst>
              <a:ext uri="{FF2B5EF4-FFF2-40B4-BE49-F238E27FC236}">
                <a16:creationId xmlns:a16="http://schemas.microsoft.com/office/drawing/2014/main" id="{50FFA133-B7A2-FE02-F88E-B2CD90567CBB}"/>
              </a:ext>
            </a:extLst>
          </p:cNvPr>
          <p:cNvPicPr>
            <a:picLocks noChangeAspect="1"/>
          </p:cNvPicPr>
          <p:nvPr/>
        </p:nvPicPr>
        <p:blipFill>
          <a:blip r:embed="rId3"/>
          <a:stretch>
            <a:fillRect/>
          </a:stretch>
        </p:blipFill>
        <p:spPr>
          <a:xfrm>
            <a:off x="2426834" y="1894927"/>
            <a:ext cx="4290332" cy="1947487"/>
          </a:xfrm>
          <a:prstGeom prst="rect">
            <a:avLst/>
          </a:prstGeom>
        </p:spPr>
      </p:pic>
      <p:sp>
        <p:nvSpPr>
          <p:cNvPr id="9" name="Title 1">
            <a:extLst>
              <a:ext uri="{FF2B5EF4-FFF2-40B4-BE49-F238E27FC236}">
                <a16:creationId xmlns:a16="http://schemas.microsoft.com/office/drawing/2014/main" id="{F39AFB1C-4F44-C28E-B7F4-7CC6093204AF}"/>
              </a:ext>
            </a:extLst>
          </p:cNvPr>
          <p:cNvSpPr txBox="1">
            <a:spLocks/>
          </p:cNvSpPr>
          <p:nvPr/>
        </p:nvSpPr>
        <p:spPr>
          <a:xfrm>
            <a:off x="4160096" y="1427887"/>
            <a:ext cx="1052407"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a:solidFill>
                  <a:schemeClr val="tx1"/>
                </a:solidFill>
              </a:rPr>
              <a:t>UPX</a:t>
            </a:r>
          </a:p>
        </p:txBody>
      </p:sp>
    </p:spTree>
    <p:extLst>
      <p:ext uri="{BB962C8B-B14F-4D97-AF65-F5344CB8AC3E}">
        <p14:creationId xmlns:p14="http://schemas.microsoft.com/office/powerpoint/2010/main" val="677720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E260D-CD54-C492-340E-2D49B13392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580E0-12AB-B5A4-CBB7-D1FC4CCA4B1E}"/>
              </a:ext>
            </a:extLst>
          </p:cNvPr>
          <p:cNvSpPr>
            <a:spLocks noGrp="1"/>
          </p:cNvSpPr>
          <p:nvPr>
            <p:ph type="title"/>
          </p:nvPr>
        </p:nvSpPr>
        <p:spPr/>
        <p:txBody>
          <a:bodyPr>
            <a:normAutofit fontScale="90000"/>
          </a:bodyPr>
          <a:lstStyle/>
          <a:p>
            <a:pPr marL="292735" indent="-292735" defTabSz="385571">
              <a:spcBef>
                <a:spcPts val="2700"/>
              </a:spcBef>
              <a:defRPr sz="1800"/>
            </a:pPr>
            <a:r>
              <a:rPr lang="vi-VN" sz="3200" b="1" dirty="0">
                <a:solidFill>
                  <a:srgbClr val="FF0000"/>
                </a:solidFill>
              </a:rPr>
              <a:t>Phần II:</a:t>
            </a:r>
            <a:r>
              <a:rPr lang="en-US" sz="3200" b="1" dirty="0">
                <a:solidFill>
                  <a:srgbClr val="FF0000"/>
                </a:solidFill>
              </a:rPr>
              <a:t> </a:t>
            </a:r>
            <a:r>
              <a:rPr lang="en-US" sz="3200" b="1" dirty="0" err="1">
                <a:solidFill>
                  <a:srgbClr val="FF0000"/>
                </a:solidFill>
              </a:rPr>
              <a:t>Cơ</a:t>
            </a:r>
            <a:r>
              <a:rPr lang="en-US" sz="3200" b="1" dirty="0">
                <a:solidFill>
                  <a:srgbClr val="FF0000"/>
                </a:solidFill>
              </a:rPr>
              <a:t> </a:t>
            </a:r>
            <a:r>
              <a:rPr lang="en-US" sz="3200" b="1" dirty="0" err="1">
                <a:solidFill>
                  <a:srgbClr val="FF0000"/>
                </a:solidFill>
              </a:rPr>
              <a:t>sở</a:t>
            </a:r>
            <a:r>
              <a:rPr lang="en-US" sz="3200" b="1" dirty="0">
                <a:solidFill>
                  <a:srgbClr val="FF0000"/>
                </a:solidFill>
              </a:rPr>
              <a:t> </a:t>
            </a:r>
            <a:r>
              <a:rPr lang="en-US" sz="3200" b="1" dirty="0" err="1">
                <a:solidFill>
                  <a:srgbClr val="FF0000"/>
                </a:solidFill>
              </a:rPr>
              <a:t>lý</a:t>
            </a:r>
            <a:r>
              <a:rPr lang="en-US" sz="3200" b="1" dirty="0">
                <a:solidFill>
                  <a:srgbClr val="FF0000"/>
                </a:solidFill>
              </a:rPr>
              <a:t> </a:t>
            </a:r>
            <a:r>
              <a:rPr lang="en-US" sz="3200" b="1" dirty="0" err="1">
                <a:solidFill>
                  <a:srgbClr val="FF0000"/>
                </a:solidFill>
              </a:rPr>
              <a:t>thuyết</a:t>
            </a:r>
            <a:endParaRPr lang="en-US" sz="3200" b="1" dirty="0">
              <a:solidFill>
                <a:srgbClr val="FF0000"/>
              </a:solidFill>
            </a:endParaRPr>
          </a:p>
        </p:txBody>
      </p:sp>
      <p:sp>
        <p:nvSpPr>
          <p:cNvPr id="3" name="Content Placeholder 2">
            <a:extLst>
              <a:ext uri="{FF2B5EF4-FFF2-40B4-BE49-F238E27FC236}">
                <a16:creationId xmlns:a16="http://schemas.microsoft.com/office/drawing/2014/main" id="{285DB056-6B6F-8BCD-581A-1ED52C42518C}"/>
              </a:ext>
            </a:extLst>
          </p:cNvPr>
          <p:cNvSpPr>
            <a:spLocks noGrp="1"/>
          </p:cNvSpPr>
          <p:nvPr>
            <p:ph idx="1"/>
          </p:nvPr>
        </p:nvSpPr>
        <p:spPr>
          <a:xfrm>
            <a:off x="0" y="2140064"/>
            <a:ext cx="4466264" cy="4163485"/>
          </a:xfrm>
        </p:spPr>
        <p:txBody>
          <a:bodyPr>
            <a:noAutofit/>
          </a:bodyPr>
          <a:lstStyle/>
          <a:p>
            <a:pPr marL="0" indent="0" algn="ctr">
              <a:lnSpc>
                <a:spcPct val="100000"/>
              </a:lnSpc>
              <a:buNone/>
            </a:pPr>
            <a:r>
              <a:rPr lang="en-US" sz="1800" b="1" dirty="0" err="1">
                <a:ea typeface="Calibri" panose="020F0502020204030204" pitchFamily="34" charset="0"/>
              </a:rPr>
              <a:t>Ưu</a:t>
            </a:r>
            <a:r>
              <a:rPr lang="en-US" sz="1800" b="1" dirty="0">
                <a:ea typeface="Calibri" panose="020F0502020204030204" pitchFamily="34" charset="0"/>
              </a:rPr>
              <a:t> </a:t>
            </a:r>
            <a:r>
              <a:rPr lang="en-US" sz="1800" b="1" dirty="0" err="1">
                <a:ea typeface="Calibri" panose="020F0502020204030204" pitchFamily="34" charset="0"/>
              </a:rPr>
              <a:t>điểm</a:t>
            </a:r>
            <a:endParaRPr lang="en-US" sz="1800" b="1" dirty="0">
              <a:ea typeface="Calibri" panose="020F0502020204030204" pitchFamily="34" charset="0"/>
            </a:endParaRPr>
          </a:p>
          <a:p>
            <a:pPr algn="just">
              <a:lnSpc>
                <a:spcPct val="100000"/>
              </a:lnSpc>
            </a:pPr>
            <a:r>
              <a:rPr lang="en-US" sz="1800" dirty="0" err="1">
                <a:effectLst/>
                <a:ea typeface="Calibri" panose="020F0502020204030204" pitchFamily="34" charset="0"/>
              </a:rPr>
              <a:t>Tỷ</a:t>
            </a:r>
            <a:r>
              <a:rPr lang="en-US" sz="1800" dirty="0">
                <a:effectLst/>
                <a:ea typeface="Calibri" panose="020F0502020204030204" pitchFamily="34" charset="0"/>
              </a:rPr>
              <a:t> </a:t>
            </a:r>
            <a:r>
              <a:rPr lang="en-US" sz="1800" dirty="0" err="1">
                <a:effectLst/>
                <a:ea typeface="Calibri" panose="020F0502020204030204" pitchFamily="34" charset="0"/>
              </a:rPr>
              <a:t>lệ</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xuất</a:t>
            </a:r>
            <a:r>
              <a:rPr lang="en-US" sz="1800" dirty="0">
                <a:effectLst/>
                <a:ea typeface="Calibri" panose="020F0502020204030204" pitchFamily="34" charset="0"/>
              </a:rPr>
              <a:t> </a:t>
            </a:r>
            <a:r>
              <a:rPr lang="en-US" sz="1800" dirty="0" err="1">
                <a:effectLst/>
                <a:ea typeface="Calibri" panose="020F0502020204030204" pitchFamily="34" charset="0"/>
              </a:rPr>
              <a:t>sắc</a:t>
            </a:r>
            <a:r>
              <a:rPr lang="en-US" sz="1800" dirty="0">
                <a:effectLst/>
                <a:ea typeface="Calibri" panose="020F0502020204030204" pitchFamily="34" charset="0"/>
              </a:rPr>
              <a:t>: </a:t>
            </a:r>
            <a:r>
              <a:rPr lang="en-US" sz="1800" dirty="0" err="1">
                <a:effectLst/>
                <a:ea typeface="Calibri" panose="020F0502020204030204" pitchFamily="34" charset="0"/>
              </a:rPr>
              <a:t>giảm</a:t>
            </a:r>
            <a:r>
              <a:rPr lang="en-US" sz="1800" dirty="0">
                <a:effectLst/>
                <a:ea typeface="Calibri" panose="020F0502020204030204" pitchFamily="34" charset="0"/>
              </a:rPr>
              <a:t> </a:t>
            </a:r>
            <a:r>
              <a:rPr lang="en-US" sz="1800" dirty="0" err="1">
                <a:effectLst/>
                <a:ea typeface="Calibri" panose="020F0502020204030204" pitchFamily="34" charset="0"/>
              </a:rPr>
              <a:t>kích</a:t>
            </a:r>
            <a:r>
              <a:rPr lang="en-US" sz="1800" dirty="0">
                <a:effectLst/>
                <a:ea typeface="Calibri" panose="020F0502020204030204" pitchFamily="34" charset="0"/>
              </a:rPr>
              <a:t> </a:t>
            </a:r>
            <a:r>
              <a:rPr lang="en-US" sz="1800" dirty="0" err="1">
                <a:effectLst/>
                <a:ea typeface="Calibri" panose="020F0502020204030204" pitchFamily="34" charset="0"/>
              </a:rPr>
              <a:t>thước</a:t>
            </a:r>
            <a:r>
              <a:rPr lang="en-US" sz="1800" dirty="0">
                <a:effectLst/>
                <a:ea typeface="Calibri" panose="020F0502020204030204" pitchFamily="34" charset="0"/>
              </a:rPr>
              <a:t> </a:t>
            </a:r>
            <a:r>
              <a:rPr lang="en-US" sz="1800" dirty="0" err="1">
                <a:effectLst/>
                <a:ea typeface="Calibri" panose="020F0502020204030204" pitchFamily="34" charset="0"/>
              </a:rPr>
              <a:t>tệp</a:t>
            </a:r>
            <a:r>
              <a:rPr lang="en-US" sz="1800" dirty="0">
                <a:effectLst/>
                <a:ea typeface="Calibri" panose="020F0502020204030204" pitchFamily="34" charset="0"/>
              </a:rPr>
              <a:t> </a:t>
            </a:r>
            <a:r>
              <a:rPr lang="en-US" sz="1800" dirty="0" err="1">
                <a:effectLst/>
                <a:ea typeface="Calibri" panose="020F0502020204030204" pitchFamily="34" charset="0"/>
              </a:rPr>
              <a:t>một</a:t>
            </a:r>
            <a:r>
              <a:rPr lang="en-US" sz="1800" dirty="0">
                <a:effectLst/>
                <a:ea typeface="Calibri" panose="020F0502020204030204" pitchFamily="34" charset="0"/>
              </a:rPr>
              <a:t> </a:t>
            </a:r>
            <a:r>
              <a:rPr lang="en-US" sz="1800" dirty="0" err="1">
                <a:effectLst/>
                <a:ea typeface="Calibri" panose="020F0502020204030204" pitchFamily="34" charset="0"/>
              </a:rPr>
              <a:t>cách</a:t>
            </a:r>
            <a:r>
              <a:rPr lang="en-US" sz="1800" dirty="0">
                <a:effectLst/>
                <a:ea typeface="Calibri" panose="020F0502020204030204" pitchFamily="34" charset="0"/>
              </a:rPr>
              <a:t> </a:t>
            </a:r>
            <a:r>
              <a:rPr lang="en-US" sz="1800" dirty="0" err="1">
                <a:effectLst/>
                <a:ea typeface="Calibri" panose="020F0502020204030204" pitchFamily="34" charset="0"/>
              </a:rPr>
              <a:t>đáng</a:t>
            </a:r>
            <a:r>
              <a:rPr lang="en-US" sz="1800" dirty="0">
                <a:effectLst/>
                <a:ea typeface="Calibri" panose="020F0502020204030204" pitchFamily="34" charset="0"/>
              </a:rPr>
              <a:t> </a:t>
            </a:r>
            <a:r>
              <a:rPr lang="en-US" sz="1800" dirty="0" err="1">
                <a:effectLst/>
                <a:ea typeface="Calibri" panose="020F0502020204030204" pitchFamily="34" charset="0"/>
              </a:rPr>
              <a:t>kể</a:t>
            </a:r>
            <a:r>
              <a:rPr lang="en-US" sz="1800" dirty="0">
                <a:effectLst/>
                <a:ea typeface="Calibri" panose="020F0502020204030204" pitchFamily="34" charset="0"/>
              </a:rPr>
              <a:t>, </a:t>
            </a:r>
            <a:r>
              <a:rPr lang="en-US" sz="1800" dirty="0" err="1">
                <a:effectLst/>
                <a:ea typeface="Calibri" panose="020F0502020204030204" pitchFamily="34" charset="0"/>
              </a:rPr>
              <a:t>tối</a:t>
            </a:r>
            <a:r>
              <a:rPr lang="en-US" sz="1800" dirty="0">
                <a:effectLst/>
                <a:ea typeface="Calibri" panose="020F0502020204030204" pitchFamily="34" charset="0"/>
              </a:rPr>
              <a:t> </a:t>
            </a:r>
            <a:r>
              <a:rPr lang="en-US" sz="1800" dirty="0" err="1">
                <a:effectLst/>
                <a:ea typeface="Calibri" panose="020F0502020204030204" pitchFamily="34" charset="0"/>
              </a:rPr>
              <a:t>ưu</a:t>
            </a:r>
            <a:r>
              <a:rPr lang="en-US" sz="1800" dirty="0">
                <a:effectLst/>
                <a:ea typeface="Calibri" panose="020F0502020204030204" pitchFamily="34" charset="0"/>
              </a:rPr>
              <a:t> </a:t>
            </a:r>
            <a:r>
              <a:rPr lang="en-US" sz="1800" dirty="0" err="1">
                <a:effectLst/>
                <a:ea typeface="Calibri" panose="020F0502020204030204" pitchFamily="34" charset="0"/>
              </a:rPr>
              <a:t>hóa</a:t>
            </a:r>
            <a:r>
              <a:rPr lang="en-US" sz="1800" dirty="0">
                <a:effectLst/>
                <a:ea typeface="Calibri" panose="020F0502020204030204" pitchFamily="34" charset="0"/>
              </a:rPr>
              <a:t> dung </a:t>
            </a:r>
            <a:r>
              <a:rPr lang="en-US" sz="1800" dirty="0" err="1">
                <a:effectLst/>
                <a:ea typeface="Calibri" panose="020F0502020204030204" pitchFamily="34" charset="0"/>
              </a:rPr>
              <a:t>lượng</a:t>
            </a:r>
            <a:r>
              <a:rPr lang="en-US" sz="1800" dirty="0">
                <a:effectLst/>
                <a:ea typeface="Calibri" panose="020F0502020204030204" pitchFamily="34" charset="0"/>
              </a:rPr>
              <a:t> </a:t>
            </a:r>
            <a:r>
              <a:rPr lang="en-US" sz="1800" dirty="0" err="1">
                <a:effectLst/>
                <a:ea typeface="Calibri" panose="020F0502020204030204" pitchFamily="34" charset="0"/>
              </a:rPr>
              <a:t>lưu</a:t>
            </a:r>
            <a:r>
              <a:rPr lang="en-US" sz="1800" dirty="0">
                <a:effectLst/>
                <a:ea typeface="Calibri" panose="020F0502020204030204" pitchFamily="34" charset="0"/>
              </a:rPr>
              <a:t> </a:t>
            </a:r>
            <a:r>
              <a:rPr lang="en-US" sz="1800" dirty="0" err="1">
                <a:effectLst/>
                <a:ea typeface="Calibri" panose="020F0502020204030204" pitchFamily="34" charset="0"/>
              </a:rPr>
              <a:t>trữ</a:t>
            </a:r>
            <a:r>
              <a:rPr lang="en-US" sz="1800" dirty="0">
                <a:effectLst/>
                <a:ea typeface="Calibri" panose="020F0502020204030204" pitchFamily="34" charset="0"/>
              </a:rPr>
              <a:t> </a:t>
            </a:r>
            <a:r>
              <a:rPr lang="en-US" sz="1800" dirty="0" err="1">
                <a:effectLst/>
                <a:ea typeface="Calibri" panose="020F0502020204030204" pitchFamily="34" charset="0"/>
              </a:rPr>
              <a:t>và</a:t>
            </a:r>
            <a:r>
              <a:rPr lang="en-US" sz="1800" dirty="0">
                <a:effectLst/>
                <a:ea typeface="Calibri" panose="020F0502020204030204" pitchFamily="34" charset="0"/>
              </a:rPr>
              <a:t> </a:t>
            </a:r>
            <a:r>
              <a:rPr lang="en-US" sz="1800" dirty="0" err="1">
                <a:effectLst/>
                <a:ea typeface="Calibri" panose="020F0502020204030204" pitchFamily="34" charset="0"/>
              </a:rPr>
              <a:t>thời</a:t>
            </a:r>
            <a:r>
              <a:rPr lang="en-US" sz="1800" dirty="0">
                <a:effectLst/>
                <a:ea typeface="Calibri" panose="020F0502020204030204" pitchFamily="34" charset="0"/>
              </a:rPr>
              <a:t> </a:t>
            </a:r>
            <a:r>
              <a:rPr lang="en-US" sz="1800" dirty="0" err="1">
                <a:effectLst/>
                <a:ea typeface="Calibri" panose="020F0502020204030204" pitchFamily="34" charset="0"/>
              </a:rPr>
              <a:t>gian</a:t>
            </a:r>
            <a:r>
              <a:rPr lang="en-US" sz="1800" dirty="0">
                <a:effectLst/>
                <a:ea typeface="Calibri" panose="020F0502020204030204" pitchFamily="34" charset="0"/>
              </a:rPr>
              <a:t> </a:t>
            </a:r>
            <a:r>
              <a:rPr lang="en-US" sz="1800" dirty="0" err="1">
                <a:effectLst/>
                <a:ea typeface="Calibri" panose="020F0502020204030204" pitchFamily="34" charset="0"/>
              </a:rPr>
              <a:t>tải</a:t>
            </a:r>
            <a:r>
              <a:rPr lang="en-US" sz="1800" dirty="0">
                <a:effectLst/>
                <a:ea typeface="Calibri" panose="020F0502020204030204" pitchFamily="34" charset="0"/>
              </a:rPr>
              <a:t> </a:t>
            </a:r>
            <a:r>
              <a:rPr lang="en-US" sz="1800" dirty="0" err="1">
                <a:effectLst/>
                <a:ea typeface="Calibri" panose="020F0502020204030204" pitchFamily="34" charset="0"/>
              </a:rPr>
              <a:t>xuống</a:t>
            </a:r>
            <a:r>
              <a:rPr lang="en-US" sz="1800" dirty="0">
                <a:effectLst/>
                <a:ea typeface="Calibri" panose="020F0502020204030204" pitchFamily="34" charset="0"/>
              </a:rPr>
              <a:t>.</a:t>
            </a:r>
          </a:p>
          <a:p>
            <a:pPr algn="just">
              <a:lnSpc>
                <a:spcPct val="100000"/>
              </a:lnSpc>
            </a:pPr>
            <a:r>
              <a:rPr lang="en-US" sz="1800" dirty="0" err="1">
                <a:effectLst/>
                <a:ea typeface="Calibri" panose="020F0502020204030204" pitchFamily="34" charset="0"/>
              </a:rPr>
              <a:t>Giải</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cực</a:t>
            </a:r>
            <a:r>
              <a:rPr lang="en-US" sz="1800" dirty="0">
                <a:effectLst/>
                <a:ea typeface="Calibri" panose="020F0502020204030204" pitchFamily="34" charset="0"/>
              </a:rPr>
              <a:t> </a:t>
            </a:r>
            <a:r>
              <a:rPr lang="en-US" sz="1800" dirty="0" err="1">
                <a:effectLst/>
                <a:ea typeface="Calibri" panose="020F0502020204030204" pitchFamily="34" charset="0"/>
              </a:rPr>
              <a:t>nhanh</a:t>
            </a:r>
            <a:r>
              <a:rPr lang="en-US" sz="1800" dirty="0">
                <a:effectLst/>
                <a:ea typeface="Calibri" panose="020F0502020204030204" pitchFamily="34" charset="0"/>
              </a:rPr>
              <a:t>: </a:t>
            </a:r>
            <a:r>
              <a:rPr lang="en-US" sz="1800" dirty="0" err="1">
                <a:effectLst/>
                <a:ea typeface="Calibri" panose="020F0502020204030204" pitchFamily="34" charset="0"/>
              </a:rPr>
              <a:t>Tốc</a:t>
            </a:r>
            <a:r>
              <a:rPr lang="en-US" sz="1800" dirty="0">
                <a:effectLst/>
                <a:ea typeface="Calibri" panose="020F0502020204030204" pitchFamily="34" charset="0"/>
              </a:rPr>
              <a:t> </a:t>
            </a:r>
            <a:r>
              <a:rPr lang="en-US" sz="1800" dirty="0" err="1">
                <a:effectLst/>
                <a:ea typeface="Calibri" panose="020F0502020204030204" pitchFamily="34" charset="0"/>
              </a:rPr>
              <a:t>độ</a:t>
            </a:r>
            <a:r>
              <a:rPr lang="en-US" sz="1800" dirty="0">
                <a:effectLst/>
                <a:ea typeface="Calibri" panose="020F0502020204030204" pitchFamily="34" charset="0"/>
              </a:rPr>
              <a:t> </a:t>
            </a:r>
            <a:r>
              <a:rPr lang="en-US" sz="1800" dirty="0" err="1">
                <a:effectLst/>
                <a:ea typeface="Calibri" panose="020F0502020204030204" pitchFamily="34" charset="0"/>
              </a:rPr>
              <a:t>giải</a:t>
            </a:r>
            <a:r>
              <a:rPr lang="en-US" sz="1800" dirty="0">
                <a:effectLst/>
                <a:ea typeface="Calibri" panose="020F0502020204030204" pitchFamily="34" charset="0"/>
              </a:rPr>
              <a:t> </a:t>
            </a:r>
            <a:r>
              <a:rPr lang="en-US" sz="1800" dirty="0" err="1">
                <a:effectLst/>
                <a:ea typeface="Calibri" panose="020F0502020204030204" pitchFamily="34" charset="0"/>
              </a:rPr>
              <a:t>nén</a:t>
            </a:r>
            <a:r>
              <a:rPr lang="en-US" sz="1800" dirty="0">
                <a:effectLst/>
                <a:ea typeface="Calibri" panose="020F0502020204030204" pitchFamily="34" charset="0"/>
              </a:rPr>
              <a:t> </a:t>
            </a:r>
            <a:r>
              <a:rPr lang="en-US" sz="1800" dirty="0" err="1">
                <a:effectLst/>
                <a:ea typeface="Calibri" panose="020F0502020204030204" pitchFamily="34" charset="0"/>
              </a:rPr>
              <a:t>đạt</a:t>
            </a:r>
            <a:r>
              <a:rPr lang="en-US" sz="1800" dirty="0">
                <a:effectLst/>
                <a:ea typeface="Calibri" panose="020F0502020204030204" pitchFamily="34" charset="0"/>
              </a:rPr>
              <a:t> </a:t>
            </a:r>
            <a:r>
              <a:rPr lang="en-US" sz="1800" dirty="0" err="1">
                <a:effectLst/>
                <a:ea typeface="Calibri" panose="020F0502020204030204" pitchFamily="34" charset="0"/>
              </a:rPr>
              <a:t>hơn</a:t>
            </a:r>
            <a:r>
              <a:rPr lang="en-US" sz="1800" dirty="0">
                <a:effectLst/>
                <a:ea typeface="Calibri" panose="020F0502020204030204" pitchFamily="34" charset="0"/>
              </a:rPr>
              <a:t> 500 MB/</a:t>
            </a:r>
            <a:r>
              <a:rPr lang="en-US" sz="1800" dirty="0" err="1">
                <a:effectLst/>
                <a:ea typeface="Calibri" panose="020F0502020204030204" pitchFamily="34" charset="0"/>
              </a:rPr>
              <a:t>giây</a:t>
            </a:r>
            <a:r>
              <a:rPr lang="en-US" sz="1800" dirty="0">
                <a:effectLst/>
                <a:ea typeface="Calibri" panose="020F0502020204030204" pitchFamily="34" charset="0"/>
              </a:rPr>
              <a:t>.</a:t>
            </a:r>
          </a:p>
          <a:p>
            <a:pPr algn="just">
              <a:lnSpc>
                <a:spcPct val="100000"/>
              </a:lnSpc>
            </a:pPr>
            <a:r>
              <a:rPr lang="en-US" sz="1800" dirty="0" err="1">
                <a:effectLst/>
                <a:ea typeface="Calibri" panose="020F0502020204030204" pitchFamily="34" charset="0"/>
              </a:rPr>
              <a:t>Tính</a:t>
            </a:r>
            <a:r>
              <a:rPr lang="en-US" sz="1800" dirty="0">
                <a:effectLst/>
                <a:ea typeface="Calibri" panose="020F0502020204030204" pitchFamily="34" charset="0"/>
              </a:rPr>
              <a:t> </a:t>
            </a:r>
            <a:r>
              <a:rPr lang="en-US" sz="1800" dirty="0" err="1">
                <a:effectLst/>
                <a:ea typeface="Calibri" panose="020F0502020204030204" pitchFamily="34" charset="0"/>
              </a:rPr>
              <a:t>phổ</a:t>
            </a:r>
            <a:r>
              <a:rPr lang="en-US" sz="1800" dirty="0">
                <a:effectLst/>
                <a:ea typeface="Calibri" panose="020F0502020204030204" pitchFamily="34" charset="0"/>
              </a:rPr>
              <a:t> </a:t>
            </a:r>
            <a:r>
              <a:rPr lang="en-US" sz="1800" dirty="0" err="1">
                <a:effectLst/>
                <a:ea typeface="Calibri" panose="020F0502020204030204" pitchFamily="34" charset="0"/>
              </a:rPr>
              <a:t>quát</a:t>
            </a:r>
            <a:r>
              <a:rPr lang="en-US" sz="1800" dirty="0">
                <a:effectLst/>
                <a:ea typeface="Calibri" panose="020F0502020204030204" pitchFamily="34" charset="0"/>
              </a:rPr>
              <a:t>: </a:t>
            </a:r>
            <a:r>
              <a:rPr lang="en-US" sz="1800" dirty="0" err="1">
                <a:effectLst/>
                <a:ea typeface="Calibri" panose="020F0502020204030204" pitchFamily="34" charset="0"/>
              </a:rPr>
              <a:t>hỗ</a:t>
            </a:r>
            <a:r>
              <a:rPr lang="en-US" sz="1800" dirty="0">
                <a:effectLst/>
                <a:ea typeface="Calibri" panose="020F0502020204030204" pitchFamily="34" charset="0"/>
              </a:rPr>
              <a:t> </a:t>
            </a:r>
            <a:r>
              <a:rPr lang="en-US" sz="1800" dirty="0" err="1">
                <a:effectLst/>
                <a:ea typeface="Calibri" panose="020F0502020204030204" pitchFamily="34" charset="0"/>
              </a:rPr>
              <a:t>trợ</a:t>
            </a:r>
            <a:r>
              <a:rPr lang="en-US" sz="1800" dirty="0">
                <a:effectLst/>
                <a:ea typeface="Calibri" panose="020F0502020204030204" pitchFamily="34" charset="0"/>
              </a:rPr>
              <a:t> </a:t>
            </a:r>
            <a:r>
              <a:rPr lang="en-US" sz="1800" dirty="0" err="1">
                <a:effectLst/>
                <a:ea typeface="Calibri" panose="020F0502020204030204" pitchFamily="34" charset="0"/>
              </a:rPr>
              <a:t>nhiều</a:t>
            </a:r>
            <a:r>
              <a:rPr lang="en-US" sz="1800" dirty="0">
                <a:effectLst/>
                <a:ea typeface="Calibri" panose="020F0502020204030204" pitchFamily="34" charset="0"/>
              </a:rPr>
              <a:t> </a:t>
            </a:r>
            <a:r>
              <a:rPr lang="en-US" sz="1800" dirty="0" err="1">
                <a:effectLst/>
                <a:ea typeface="Calibri" panose="020F0502020204030204" pitchFamily="34" charset="0"/>
              </a:rPr>
              <a:t>định</a:t>
            </a:r>
            <a:r>
              <a:rPr lang="en-US" sz="1800" dirty="0">
                <a:effectLst/>
                <a:ea typeface="Calibri" panose="020F0502020204030204" pitchFamily="34" charset="0"/>
              </a:rPr>
              <a:t> </a:t>
            </a:r>
            <a:r>
              <a:rPr lang="en-US" sz="1800" dirty="0" err="1">
                <a:effectLst/>
                <a:ea typeface="Calibri" panose="020F0502020204030204" pitchFamily="34" charset="0"/>
              </a:rPr>
              <a:t>dạng</a:t>
            </a:r>
            <a:r>
              <a:rPr lang="en-US" sz="1800" dirty="0">
                <a:effectLst/>
                <a:ea typeface="Calibri" panose="020F0502020204030204" pitchFamily="34" charset="0"/>
              </a:rPr>
              <a:t> </a:t>
            </a:r>
            <a:r>
              <a:rPr lang="en-US" sz="1800" dirty="0" err="1">
                <a:effectLst/>
                <a:ea typeface="Calibri" panose="020F0502020204030204" pitchFamily="34" charset="0"/>
              </a:rPr>
              <a:t>thực</a:t>
            </a:r>
            <a:r>
              <a:rPr lang="en-US" sz="1800" dirty="0">
                <a:effectLst/>
                <a:ea typeface="Calibri" panose="020F0502020204030204" pitchFamily="34" charset="0"/>
              </a:rPr>
              <a:t> </a:t>
            </a:r>
            <a:r>
              <a:rPr lang="en-US" sz="1800" dirty="0" err="1">
                <a:effectLst/>
                <a:ea typeface="Calibri" panose="020F0502020204030204" pitchFamily="34" charset="0"/>
              </a:rPr>
              <a:t>thi</a:t>
            </a:r>
            <a:r>
              <a:rPr lang="en-US" sz="1800" dirty="0">
                <a:effectLst/>
                <a:ea typeface="Calibri" panose="020F0502020204030204" pitchFamily="34" charset="0"/>
              </a:rPr>
              <a:t> </a:t>
            </a:r>
            <a:r>
              <a:rPr lang="en-US" sz="1800" dirty="0" err="1">
                <a:effectLst/>
                <a:ea typeface="Calibri" panose="020F0502020204030204" pitchFamily="34" charset="0"/>
              </a:rPr>
              <a:t>khác</a:t>
            </a:r>
            <a:r>
              <a:rPr lang="en-US" sz="1800" dirty="0">
                <a:effectLst/>
                <a:ea typeface="Calibri" panose="020F0502020204030204" pitchFamily="34" charset="0"/>
              </a:rPr>
              <a:t> </a:t>
            </a:r>
            <a:r>
              <a:rPr lang="en-US" sz="1800" dirty="0" err="1">
                <a:effectLst/>
                <a:ea typeface="Calibri" panose="020F0502020204030204" pitchFamily="34" charset="0"/>
              </a:rPr>
              <a:t>nhau</a:t>
            </a:r>
            <a:r>
              <a:rPr lang="en-US" sz="1800" dirty="0">
                <a:effectLst/>
                <a:ea typeface="Calibri" panose="020F0502020204030204" pitchFamily="34" charset="0"/>
              </a:rPr>
              <a:t>, bao </a:t>
            </a:r>
            <a:r>
              <a:rPr lang="en-US" sz="1800" dirty="0" err="1">
                <a:effectLst/>
                <a:ea typeface="Calibri" panose="020F0502020204030204" pitchFamily="34" charset="0"/>
              </a:rPr>
              <a:t>gồm</a:t>
            </a:r>
            <a:r>
              <a:rPr lang="en-US" sz="1800" dirty="0">
                <a:effectLst/>
                <a:ea typeface="Calibri" panose="020F0502020204030204" pitchFamily="34" charset="0"/>
              </a:rPr>
              <a:t> </a:t>
            </a:r>
            <a:r>
              <a:rPr lang="en-US" sz="1800" dirty="0" err="1">
                <a:effectLst/>
                <a:ea typeface="Calibri" panose="020F0502020204030204" pitchFamily="34" charset="0"/>
              </a:rPr>
              <a:t>các</a:t>
            </a:r>
            <a:r>
              <a:rPr lang="en-US" sz="1800" dirty="0">
                <a:effectLst/>
                <a:ea typeface="Calibri" panose="020F0502020204030204" pitchFamily="34" charset="0"/>
              </a:rPr>
              <a:t> </a:t>
            </a:r>
            <a:r>
              <a:rPr lang="en-US" sz="1800" dirty="0" err="1">
                <a:effectLst/>
                <a:ea typeface="Calibri" panose="020F0502020204030204" pitchFamily="34" charset="0"/>
              </a:rPr>
              <a:t>chương</a:t>
            </a:r>
            <a:r>
              <a:rPr lang="en-US" sz="1800" dirty="0">
                <a:effectLst/>
                <a:ea typeface="Calibri" panose="020F0502020204030204" pitchFamily="34" charset="0"/>
              </a:rPr>
              <a:t> </a:t>
            </a:r>
            <a:r>
              <a:rPr lang="en-US" sz="1800" dirty="0" err="1">
                <a:effectLst/>
                <a:ea typeface="Calibri" panose="020F0502020204030204" pitchFamily="34" charset="0"/>
              </a:rPr>
              <a:t>trình</a:t>
            </a:r>
            <a:r>
              <a:rPr lang="en-US" sz="1800" dirty="0">
                <a:effectLst/>
                <a:ea typeface="Calibri" panose="020F0502020204030204" pitchFamily="34" charset="0"/>
              </a:rPr>
              <a:t> </a:t>
            </a:r>
            <a:r>
              <a:rPr lang="en-US" sz="1800" dirty="0" err="1">
                <a:effectLst/>
                <a:ea typeface="Calibri" panose="020F0502020204030204" pitchFamily="34" charset="0"/>
              </a:rPr>
              <a:t>và</a:t>
            </a:r>
            <a:r>
              <a:rPr lang="en-US" sz="1800" dirty="0">
                <a:effectLst/>
                <a:ea typeface="Calibri" panose="020F0502020204030204" pitchFamily="34" charset="0"/>
              </a:rPr>
              <a:t> </a:t>
            </a:r>
            <a:r>
              <a:rPr lang="en-US" sz="1800" dirty="0" err="1">
                <a:effectLst/>
                <a:ea typeface="Calibri" panose="020F0502020204030204" pitchFamily="34" charset="0"/>
              </a:rPr>
              <a:t>thư</a:t>
            </a:r>
            <a:r>
              <a:rPr lang="en-US" sz="1800" dirty="0">
                <a:effectLst/>
                <a:ea typeface="Calibri" panose="020F0502020204030204" pitchFamily="34" charset="0"/>
              </a:rPr>
              <a:t> </a:t>
            </a:r>
            <a:r>
              <a:rPr lang="en-US" sz="1800" dirty="0" err="1">
                <a:effectLst/>
                <a:ea typeface="Calibri" panose="020F0502020204030204" pitchFamily="34" charset="0"/>
              </a:rPr>
              <a:t>viện</a:t>
            </a:r>
            <a:r>
              <a:rPr lang="en-US" sz="1800" dirty="0">
                <a:effectLst/>
                <a:ea typeface="Calibri" panose="020F0502020204030204" pitchFamily="34" charset="0"/>
              </a:rPr>
              <a:t> DLL </a:t>
            </a:r>
            <a:r>
              <a:rPr lang="en-US" sz="1800" dirty="0" err="1">
                <a:effectLst/>
                <a:ea typeface="Calibri" panose="020F0502020204030204" pitchFamily="34" charset="0"/>
              </a:rPr>
              <a:t>trên</a:t>
            </a:r>
            <a:r>
              <a:rPr lang="en-US" sz="1800" dirty="0">
                <a:effectLst/>
                <a:ea typeface="Calibri" panose="020F0502020204030204" pitchFamily="34" charset="0"/>
              </a:rPr>
              <a:t> Windows, </a:t>
            </a:r>
            <a:r>
              <a:rPr lang="en-US" sz="1800" dirty="0" err="1">
                <a:effectLst/>
                <a:ea typeface="Calibri" panose="020F0502020204030204" pitchFamily="34" charset="0"/>
              </a:rPr>
              <a:t>ứng</a:t>
            </a:r>
            <a:r>
              <a:rPr lang="en-US" sz="1800" dirty="0">
                <a:effectLst/>
                <a:ea typeface="Calibri" panose="020F0502020204030204" pitchFamily="34" charset="0"/>
              </a:rPr>
              <a:t> </a:t>
            </a:r>
            <a:r>
              <a:rPr lang="en-US" sz="1800" dirty="0" err="1">
                <a:effectLst/>
                <a:ea typeface="Calibri" panose="020F0502020204030204" pitchFamily="34" charset="0"/>
              </a:rPr>
              <a:t>dụng</a:t>
            </a:r>
            <a:r>
              <a:rPr lang="en-US" sz="1800" dirty="0">
                <a:effectLst/>
                <a:ea typeface="Calibri" panose="020F0502020204030204" pitchFamily="34" charset="0"/>
              </a:rPr>
              <a:t> </a:t>
            </a:r>
            <a:r>
              <a:rPr lang="en-US" sz="1800" dirty="0" err="1">
                <a:effectLst/>
                <a:ea typeface="Calibri" panose="020F0502020204030204" pitchFamily="34" charset="0"/>
              </a:rPr>
              <a:t>trên</a:t>
            </a:r>
            <a:r>
              <a:rPr lang="en-US" sz="1800" dirty="0">
                <a:effectLst/>
                <a:ea typeface="Calibri" panose="020F0502020204030204" pitchFamily="34" charset="0"/>
              </a:rPr>
              <a:t> macOS, </a:t>
            </a:r>
            <a:r>
              <a:rPr lang="en-US" sz="1800" dirty="0" err="1">
                <a:effectLst/>
                <a:ea typeface="Calibri" panose="020F0502020204030204" pitchFamily="34" charset="0"/>
              </a:rPr>
              <a:t>và</a:t>
            </a:r>
            <a:r>
              <a:rPr lang="en-US" sz="1800" dirty="0">
                <a:effectLst/>
                <a:ea typeface="Calibri" panose="020F0502020204030204" pitchFamily="34" charset="0"/>
              </a:rPr>
              <a:t> </a:t>
            </a:r>
            <a:r>
              <a:rPr lang="en-US" sz="1800" dirty="0" err="1">
                <a:effectLst/>
                <a:ea typeface="Calibri" panose="020F0502020204030204" pitchFamily="34" charset="0"/>
              </a:rPr>
              <a:t>tệp</a:t>
            </a:r>
            <a:r>
              <a:rPr lang="en-US" sz="1800" dirty="0">
                <a:effectLst/>
                <a:ea typeface="Calibri" panose="020F0502020204030204" pitchFamily="34" charset="0"/>
              </a:rPr>
              <a:t> </a:t>
            </a:r>
            <a:r>
              <a:rPr lang="en-US" sz="1800" dirty="0" err="1">
                <a:effectLst/>
                <a:ea typeface="Calibri" panose="020F0502020204030204" pitchFamily="34" charset="0"/>
              </a:rPr>
              <a:t>thực</a:t>
            </a:r>
            <a:r>
              <a:rPr lang="en-US" sz="1800" dirty="0">
                <a:effectLst/>
                <a:ea typeface="Calibri" panose="020F0502020204030204" pitchFamily="34" charset="0"/>
              </a:rPr>
              <a:t> </a:t>
            </a:r>
            <a:r>
              <a:rPr lang="en-US" sz="1800" dirty="0" err="1">
                <a:effectLst/>
                <a:ea typeface="Calibri" panose="020F0502020204030204" pitchFamily="34" charset="0"/>
              </a:rPr>
              <a:t>thi</a:t>
            </a:r>
            <a:r>
              <a:rPr lang="en-US" sz="1800" dirty="0">
                <a:effectLst/>
                <a:ea typeface="Calibri" panose="020F0502020204030204" pitchFamily="34" charset="0"/>
              </a:rPr>
              <a:t> </a:t>
            </a:r>
            <a:r>
              <a:rPr lang="en-US" sz="1800" dirty="0" err="1">
                <a:effectLst/>
                <a:ea typeface="Calibri" panose="020F0502020204030204" pitchFamily="34" charset="0"/>
              </a:rPr>
              <a:t>trên</a:t>
            </a:r>
            <a:r>
              <a:rPr lang="en-US" sz="1800" dirty="0">
                <a:effectLst/>
                <a:ea typeface="Calibri" panose="020F0502020204030204" pitchFamily="34" charset="0"/>
              </a:rPr>
              <a:t> Linux.</a:t>
            </a:r>
          </a:p>
          <a:p>
            <a:pPr marL="0" indent="0" algn="just">
              <a:lnSpc>
                <a:spcPct val="100000"/>
              </a:lnSpc>
              <a:buNone/>
            </a:pPr>
            <a:endParaRPr lang="en-US" sz="2000" dirty="0"/>
          </a:p>
        </p:txBody>
      </p:sp>
      <p:sp>
        <p:nvSpPr>
          <p:cNvPr id="4" name="Slide Number Placeholder 3">
            <a:extLst>
              <a:ext uri="{FF2B5EF4-FFF2-40B4-BE49-F238E27FC236}">
                <a16:creationId xmlns:a16="http://schemas.microsoft.com/office/drawing/2014/main" id="{E89D1277-5F6C-5524-C7A5-BD0EAE061803}"/>
              </a:ext>
            </a:extLst>
          </p:cNvPr>
          <p:cNvSpPr>
            <a:spLocks noGrp="1"/>
          </p:cNvSpPr>
          <p:nvPr>
            <p:ph type="sldNum" sz="quarter" idx="12"/>
          </p:nvPr>
        </p:nvSpPr>
        <p:spPr/>
        <p:txBody>
          <a:bodyPr/>
          <a:lstStyle/>
          <a:p>
            <a:fld id="{B487F271-60DF-4592-BB7F-B45BB4441AA9}" type="slidenum">
              <a:rPr lang="en-US" smtClean="0"/>
              <a:pPr/>
              <a:t>9</a:t>
            </a:fld>
            <a:endParaRPr lang="en-US" dirty="0"/>
          </a:p>
        </p:txBody>
      </p:sp>
      <p:sp>
        <p:nvSpPr>
          <p:cNvPr id="5" name="Rectangle 4">
            <a:extLst>
              <a:ext uri="{FF2B5EF4-FFF2-40B4-BE49-F238E27FC236}">
                <a16:creationId xmlns:a16="http://schemas.microsoft.com/office/drawing/2014/main" id="{909D5ECE-B9B5-1B80-2873-07FFE3192085}"/>
              </a:ext>
            </a:extLst>
          </p:cNvPr>
          <p:cNvSpPr/>
          <p:nvPr/>
        </p:nvSpPr>
        <p:spPr>
          <a:xfrm>
            <a:off x="3728720" y="6504933"/>
            <a:ext cx="1915160" cy="142547"/>
          </a:xfrm>
          <a:prstGeom prst="rect">
            <a:avLst/>
          </a:prstGeom>
          <a:solidFill>
            <a:srgbClr val="303030"/>
          </a:solidFill>
          <a:ln>
            <a:solidFill>
              <a:srgbClr val="3030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318C55F-19C7-7122-23A5-08A8EE032051}"/>
              </a:ext>
            </a:extLst>
          </p:cNvPr>
          <p:cNvSpPr txBox="1">
            <a:spLocks/>
          </p:cNvSpPr>
          <p:nvPr/>
        </p:nvSpPr>
        <p:spPr>
          <a:xfrm>
            <a:off x="891481" y="917776"/>
            <a:ext cx="4943262"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err="1">
                <a:solidFill>
                  <a:schemeClr val="tx1"/>
                </a:solidFill>
              </a:rPr>
              <a:t>Các</a:t>
            </a:r>
            <a:r>
              <a:rPr lang="en-US" sz="2500" dirty="0">
                <a:solidFill>
                  <a:schemeClr val="tx1"/>
                </a:solidFill>
              </a:rPr>
              <a:t> </a:t>
            </a:r>
            <a:r>
              <a:rPr lang="en-US" sz="2500" dirty="0" err="1">
                <a:solidFill>
                  <a:schemeClr val="tx1"/>
                </a:solidFill>
              </a:rPr>
              <a:t>trình</a:t>
            </a:r>
            <a:r>
              <a:rPr lang="en-US" sz="2500" dirty="0">
                <a:solidFill>
                  <a:schemeClr val="tx1"/>
                </a:solidFill>
              </a:rPr>
              <a:t> </a:t>
            </a:r>
            <a:r>
              <a:rPr lang="en-US" sz="2500" dirty="0" err="1">
                <a:solidFill>
                  <a:schemeClr val="tx1"/>
                </a:solidFill>
              </a:rPr>
              <a:t>đóng</a:t>
            </a:r>
            <a:r>
              <a:rPr lang="en-US" sz="2500" dirty="0">
                <a:solidFill>
                  <a:schemeClr val="tx1"/>
                </a:solidFill>
              </a:rPr>
              <a:t> </a:t>
            </a:r>
            <a:r>
              <a:rPr lang="en-US" sz="2500" dirty="0" err="1">
                <a:solidFill>
                  <a:schemeClr val="tx1"/>
                </a:solidFill>
              </a:rPr>
              <a:t>gói</a:t>
            </a:r>
            <a:r>
              <a:rPr lang="en-US" sz="2500" dirty="0">
                <a:solidFill>
                  <a:schemeClr val="tx1"/>
                </a:solidFill>
              </a:rPr>
              <a:t> </a:t>
            </a:r>
            <a:r>
              <a:rPr lang="en-US" sz="2500" dirty="0" err="1">
                <a:solidFill>
                  <a:schemeClr val="tx1"/>
                </a:solidFill>
              </a:rPr>
              <a:t>phổ</a:t>
            </a:r>
            <a:r>
              <a:rPr lang="en-US" sz="2500" dirty="0">
                <a:solidFill>
                  <a:schemeClr val="tx1"/>
                </a:solidFill>
              </a:rPr>
              <a:t> </a:t>
            </a:r>
            <a:r>
              <a:rPr lang="en-US" sz="2500" dirty="0" err="1">
                <a:solidFill>
                  <a:schemeClr val="tx1"/>
                </a:solidFill>
              </a:rPr>
              <a:t>biến</a:t>
            </a:r>
            <a:endParaRPr lang="en-US" sz="2500" dirty="0">
              <a:solidFill>
                <a:schemeClr val="tx1"/>
              </a:solidFill>
            </a:endParaRPr>
          </a:p>
        </p:txBody>
      </p:sp>
      <p:sp>
        <p:nvSpPr>
          <p:cNvPr id="9" name="Title 1">
            <a:extLst>
              <a:ext uri="{FF2B5EF4-FFF2-40B4-BE49-F238E27FC236}">
                <a16:creationId xmlns:a16="http://schemas.microsoft.com/office/drawing/2014/main" id="{36E73273-CE35-0AD7-5507-3CFD03B23560}"/>
              </a:ext>
            </a:extLst>
          </p:cNvPr>
          <p:cNvSpPr txBox="1">
            <a:spLocks/>
          </p:cNvSpPr>
          <p:nvPr/>
        </p:nvSpPr>
        <p:spPr>
          <a:xfrm>
            <a:off x="4160096" y="1427887"/>
            <a:ext cx="1052407" cy="5101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b="1" kern="1200">
                <a:solidFill>
                  <a:schemeClr val="accent5">
                    <a:lumMod val="75000"/>
                  </a:schemeClr>
                </a:solidFill>
                <a:latin typeface="Arial" panose="020B0604020202020204" pitchFamily="34" charset="0"/>
                <a:ea typeface="+mj-ea"/>
                <a:cs typeface="Arial" panose="020B0604020202020204" pitchFamily="34" charset="0"/>
              </a:defRPr>
            </a:lvl1pPr>
          </a:lstStyle>
          <a:p>
            <a:pPr marL="292735" indent="-292735" defTabSz="385571">
              <a:spcBef>
                <a:spcPts val="2700"/>
              </a:spcBef>
              <a:defRPr sz="1800"/>
            </a:pPr>
            <a:r>
              <a:rPr lang="en-US" sz="2500" dirty="0">
                <a:solidFill>
                  <a:schemeClr val="tx1"/>
                </a:solidFill>
              </a:rPr>
              <a:t>UPX</a:t>
            </a:r>
          </a:p>
        </p:txBody>
      </p:sp>
      <p:sp>
        <p:nvSpPr>
          <p:cNvPr id="6" name="Content Placeholder 2">
            <a:extLst>
              <a:ext uri="{FF2B5EF4-FFF2-40B4-BE49-F238E27FC236}">
                <a16:creationId xmlns:a16="http://schemas.microsoft.com/office/drawing/2014/main" id="{476B4B28-20E6-44FE-DC97-49CD67EC4ADC}"/>
              </a:ext>
            </a:extLst>
          </p:cNvPr>
          <p:cNvSpPr txBox="1">
            <a:spLocks/>
          </p:cNvSpPr>
          <p:nvPr/>
        </p:nvSpPr>
        <p:spPr>
          <a:xfrm>
            <a:off x="4572000" y="2139382"/>
            <a:ext cx="4466264" cy="41634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800" b="1" dirty="0" err="1">
                <a:ea typeface="Calibri" panose="020F0502020204030204" pitchFamily="34" charset="0"/>
              </a:rPr>
              <a:t>Nhược</a:t>
            </a:r>
            <a:r>
              <a:rPr lang="en-US" sz="1800" b="1" dirty="0">
                <a:ea typeface="Calibri" panose="020F0502020204030204" pitchFamily="34" charset="0"/>
              </a:rPr>
              <a:t> </a:t>
            </a:r>
            <a:r>
              <a:rPr lang="en-US" sz="1800" b="1" dirty="0" err="1">
                <a:ea typeface="Calibri" panose="020F0502020204030204" pitchFamily="34" charset="0"/>
              </a:rPr>
              <a:t>điểm</a:t>
            </a:r>
            <a:endParaRPr lang="en-US" sz="1800" b="1" dirty="0">
              <a:ea typeface="Calibri" panose="020F0502020204030204" pitchFamily="34" charset="0"/>
            </a:endParaRPr>
          </a:p>
          <a:p>
            <a:pPr algn="just">
              <a:lnSpc>
                <a:spcPct val="100000"/>
              </a:lnSpc>
            </a:pPr>
            <a:r>
              <a:rPr lang="en-US" sz="1800" dirty="0" err="1">
                <a:effectLst/>
                <a:ea typeface="Calibri" panose="020F0502020204030204" pitchFamily="34" charset="0"/>
              </a:rPr>
              <a:t>Giới</a:t>
            </a:r>
            <a:r>
              <a:rPr lang="en-US" sz="1800" dirty="0">
                <a:effectLst/>
                <a:ea typeface="Calibri" panose="020F0502020204030204" pitchFamily="34" charset="0"/>
              </a:rPr>
              <a:t> </a:t>
            </a:r>
            <a:r>
              <a:rPr lang="en-US" sz="1800" dirty="0" err="1">
                <a:effectLst/>
                <a:ea typeface="Calibri" panose="020F0502020204030204" pitchFamily="34" charset="0"/>
              </a:rPr>
              <a:t>hạn</a:t>
            </a:r>
            <a:r>
              <a:rPr lang="en-US" sz="1800" dirty="0">
                <a:effectLst/>
                <a:ea typeface="Calibri" panose="020F0502020204030204" pitchFamily="34" charset="0"/>
              </a:rPr>
              <a:t> </a:t>
            </a:r>
            <a:r>
              <a:rPr lang="en-US" sz="1800" dirty="0" err="1">
                <a:effectLst/>
                <a:ea typeface="Calibri" panose="020F0502020204030204" pitchFamily="34" charset="0"/>
              </a:rPr>
              <a:t>kích</a:t>
            </a:r>
            <a:r>
              <a:rPr lang="en-US" sz="1800" dirty="0">
                <a:effectLst/>
                <a:ea typeface="Calibri" panose="020F0502020204030204" pitchFamily="34" charset="0"/>
              </a:rPr>
              <a:t> </a:t>
            </a:r>
            <a:r>
              <a:rPr lang="en-US" sz="1800" dirty="0" err="1">
                <a:effectLst/>
                <a:ea typeface="Calibri" panose="020F0502020204030204" pitchFamily="34" charset="0"/>
              </a:rPr>
              <a:t>thước</a:t>
            </a:r>
            <a:r>
              <a:rPr lang="en-US" sz="1800" dirty="0">
                <a:effectLst/>
                <a:ea typeface="Calibri" panose="020F0502020204030204" pitchFamily="34" charset="0"/>
              </a:rPr>
              <a:t> </a:t>
            </a:r>
            <a:r>
              <a:rPr lang="en-US" sz="1800" dirty="0" err="1">
                <a:effectLst/>
                <a:ea typeface="Calibri" panose="020F0502020204030204" pitchFamily="34" charset="0"/>
              </a:rPr>
              <a:t>tệp</a:t>
            </a:r>
            <a:r>
              <a:rPr lang="en-US" sz="1800" dirty="0">
                <a:effectLst/>
                <a:ea typeface="Calibri" panose="020F0502020204030204" pitchFamily="34" charset="0"/>
              </a:rPr>
              <a:t>: UPX </a:t>
            </a:r>
            <a:r>
              <a:rPr lang="en-US" sz="1800" dirty="0" err="1">
                <a:effectLst/>
                <a:ea typeface="Calibri" panose="020F0502020204030204" pitchFamily="34" charset="0"/>
              </a:rPr>
              <a:t>hoạt</a:t>
            </a:r>
            <a:r>
              <a:rPr lang="en-US" sz="1800" dirty="0">
                <a:effectLst/>
                <a:ea typeface="Calibri" panose="020F0502020204030204" pitchFamily="34" charset="0"/>
              </a:rPr>
              <a:t> </a:t>
            </a:r>
            <a:r>
              <a:rPr lang="en-US" sz="1800" dirty="0" err="1">
                <a:effectLst/>
                <a:ea typeface="Calibri" panose="020F0502020204030204" pitchFamily="34" charset="0"/>
              </a:rPr>
              <a:t>động</a:t>
            </a:r>
            <a:r>
              <a:rPr lang="en-US" sz="1800" dirty="0">
                <a:effectLst/>
                <a:ea typeface="Calibri" panose="020F0502020204030204" pitchFamily="34" charset="0"/>
              </a:rPr>
              <a:t> </a:t>
            </a:r>
            <a:r>
              <a:rPr lang="en-US" sz="1800" dirty="0" err="1">
                <a:effectLst/>
                <a:ea typeface="Calibri" panose="020F0502020204030204" pitchFamily="34" charset="0"/>
              </a:rPr>
              <a:t>tốt</a:t>
            </a:r>
            <a:r>
              <a:rPr lang="en-US" sz="1800" dirty="0">
                <a:effectLst/>
                <a:ea typeface="Calibri" panose="020F0502020204030204" pitchFamily="34" charset="0"/>
              </a:rPr>
              <a:t> </a:t>
            </a:r>
            <a:r>
              <a:rPr lang="en-US" sz="1800" dirty="0" err="1">
                <a:effectLst/>
                <a:ea typeface="Calibri" panose="020F0502020204030204" pitchFamily="34" charset="0"/>
              </a:rPr>
              <a:t>với</a:t>
            </a:r>
            <a:r>
              <a:rPr lang="en-US" sz="1800" dirty="0">
                <a:effectLst/>
                <a:ea typeface="Calibri" panose="020F0502020204030204" pitchFamily="34" charset="0"/>
              </a:rPr>
              <a:t> </a:t>
            </a:r>
            <a:r>
              <a:rPr lang="en-US" sz="1800" dirty="0" err="1">
                <a:effectLst/>
                <a:ea typeface="Calibri" panose="020F0502020204030204" pitchFamily="34" charset="0"/>
              </a:rPr>
              <a:t>các</a:t>
            </a:r>
            <a:r>
              <a:rPr lang="en-US" sz="1800" dirty="0">
                <a:effectLst/>
                <a:ea typeface="Calibri" panose="020F0502020204030204" pitchFamily="34" charset="0"/>
              </a:rPr>
              <a:t> </a:t>
            </a:r>
            <a:r>
              <a:rPr lang="en-US" sz="1800" dirty="0" err="1">
                <a:effectLst/>
                <a:ea typeface="Calibri" panose="020F0502020204030204" pitchFamily="34" charset="0"/>
              </a:rPr>
              <a:t>tệp</a:t>
            </a:r>
            <a:r>
              <a:rPr lang="en-US" sz="1800" dirty="0">
                <a:effectLst/>
                <a:ea typeface="Calibri" panose="020F0502020204030204" pitchFamily="34" charset="0"/>
              </a:rPr>
              <a:t> </a:t>
            </a:r>
            <a:r>
              <a:rPr lang="en-US" sz="1800" dirty="0" err="1">
                <a:effectLst/>
                <a:ea typeface="Calibri" panose="020F0502020204030204" pitchFamily="34" charset="0"/>
              </a:rPr>
              <a:t>thực</a:t>
            </a:r>
            <a:r>
              <a:rPr lang="en-US" sz="1800" dirty="0">
                <a:effectLst/>
                <a:ea typeface="Calibri" panose="020F0502020204030204" pitchFamily="34" charset="0"/>
              </a:rPr>
              <a:t> </a:t>
            </a:r>
            <a:r>
              <a:rPr lang="en-US" sz="1800" dirty="0" err="1">
                <a:effectLst/>
                <a:ea typeface="Calibri" panose="020F0502020204030204" pitchFamily="34" charset="0"/>
              </a:rPr>
              <a:t>thi</a:t>
            </a:r>
            <a:r>
              <a:rPr lang="en-US" sz="1800" dirty="0">
                <a:effectLst/>
                <a:ea typeface="Calibri" panose="020F0502020204030204" pitchFamily="34" charset="0"/>
              </a:rPr>
              <a:t> </a:t>
            </a:r>
            <a:r>
              <a:rPr lang="en-US" sz="1800" dirty="0" err="1">
                <a:effectLst/>
                <a:ea typeface="Calibri" panose="020F0502020204030204" pitchFamily="34" charset="0"/>
              </a:rPr>
              <a:t>nhỏ</a:t>
            </a:r>
            <a:r>
              <a:rPr lang="en-US" sz="1800" dirty="0">
                <a:effectLst/>
                <a:ea typeface="Calibri" panose="020F0502020204030204" pitchFamily="34" charset="0"/>
              </a:rPr>
              <a:t> </a:t>
            </a:r>
            <a:r>
              <a:rPr lang="en-US" sz="1800" dirty="0" err="1">
                <a:effectLst/>
                <a:ea typeface="Calibri" panose="020F0502020204030204" pitchFamily="34" charset="0"/>
              </a:rPr>
              <a:t>và</a:t>
            </a:r>
            <a:r>
              <a:rPr lang="en-US" sz="1800" dirty="0">
                <a:effectLst/>
                <a:ea typeface="Calibri" panose="020F0502020204030204" pitchFamily="34" charset="0"/>
              </a:rPr>
              <a:t> </a:t>
            </a:r>
            <a:r>
              <a:rPr lang="en-US" sz="1800" dirty="0" err="1">
                <a:effectLst/>
                <a:ea typeface="Calibri" panose="020F0502020204030204" pitchFamily="34" charset="0"/>
              </a:rPr>
              <a:t>vừa</a:t>
            </a:r>
            <a:r>
              <a:rPr lang="en-US" sz="1800" dirty="0">
                <a:effectLst/>
                <a:ea typeface="Calibri" panose="020F0502020204030204" pitchFamily="34" charset="0"/>
              </a:rPr>
              <a:t>.</a:t>
            </a:r>
          </a:p>
          <a:p>
            <a:pPr algn="just">
              <a:lnSpc>
                <a:spcPct val="100000"/>
              </a:lnSpc>
            </a:pPr>
            <a:r>
              <a:rPr lang="en-US" sz="1800" dirty="0" err="1">
                <a:effectLst/>
                <a:ea typeface="Calibri" panose="020F0502020204030204" pitchFamily="34" charset="0"/>
              </a:rPr>
              <a:t>Giới</a:t>
            </a:r>
            <a:r>
              <a:rPr lang="en-US" sz="1800" dirty="0">
                <a:effectLst/>
                <a:ea typeface="Calibri" panose="020F0502020204030204" pitchFamily="34" charset="0"/>
              </a:rPr>
              <a:t> </a:t>
            </a:r>
            <a:r>
              <a:rPr lang="en-US" sz="1800" dirty="0" err="1">
                <a:effectLst/>
                <a:ea typeface="Calibri" panose="020F0502020204030204" pitchFamily="34" charset="0"/>
              </a:rPr>
              <a:t>hạn</a:t>
            </a:r>
            <a:r>
              <a:rPr lang="en-US" sz="1800" dirty="0">
                <a:effectLst/>
                <a:ea typeface="Calibri" panose="020F0502020204030204" pitchFamily="34" charset="0"/>
              </a:rPr>
              <a:t> </a:t>
            </a:r>
            <a:r>
              <a:rPr lang="en-US" sz="1800" dirty="0" err="1">
                <a:effectLst/>
                <a:ea typeface="Calibri" panose="020F0502020204030204" pitchFamily="34" charset="0"/>
              </a:rPr>
              <a:t>trong</a:t>
            </a:r>
            <a:r>
              <a:rPr lang="en-US" sz="1800" dirty="0">
                <a:effectLst/>
                <a:ea typeface="Calibri" panose="020F0502020204030204" pitchFamily="34" charset="0"/>
              </a:rPr>
              <a:t> </a:t>
            </a:r>
            <a:r>
              <a:rPr lang="en-US" sz="1800" dirty="0" err="1">
                <a:effectLst/>
                <a:ea typeface="Calibri" panose="020F0502020204030204" pitchFamily="34" charset="0"/>
              </a:rPr>
              <a:t>môi</a:t>
            </a:r>
            <a:r>
              <a:rPr lang="en-US" sz="1800" dirty="0">
                <a:effectLst/>
                <a:ea typeface="Calibri" panose="020F0502020204030204" pitchFamily="34" charset="0"/>
              </a:rPr>
              <a:t> </a:t>
            </a:r>
            <a:r>
              <a:rPr lang="en-US" sz="1800" dirty="0" err="1">
                <a:effectLst/>
                <a:ea typeface="Calibri" panose="020F0502020204030204" pitchFamily="34" charset="0"/>
              </a:rPr>
              <a:t>trường</a:t>
            </a:r>
            <a:r>
              <a:rPr lang="en-US" sz="1800" dirty="0">
                <a:effectLst/>
                <a:ea typeface="Calibri" panose="020F0502020204030204" pitchFamily="34" charset="0"/>
              </a:rPr>
              <a:t> </a:t>
            </a:r>
            <a:r>
              <a:rPr lang="en-US" sz="1800" dirty="0" err="1">
                <a:effectLst/>
                <a:ea typeface="Calibri" panose="020F0502020204030204" pitchFamily="34" charset="0"/>
              </a:rPr>
              <a:t>nhúng</a:t>
            </a:r>
            <a:r>
              <a:rPr lang="en-US" sz="1800" dirty="0">
                <a:effectLst/>
                <a:ea typeface="Calibri" panose="020F0502020204030204" pitchFamily="34" charset="0"/>
              </a:rPr>
              <a:t>.</a:t>
            </a:r>
            <a:endParaRPr lang="en-US" sz="1800" dirty="0">
              <a:ea typeface="Calibri" panose="020F0502020204030204" pitchFamily="34" charset="0"/>
            </a:endParaRPr>
          </a:p>
          <a:p>
            <a:pPr marL="0" indent="0" algn="just">
              <a:lnSpc>
                <a:spcPct val="100000"/>
              </a:lnSpc>
              <a:buFont typeface="Arial" panose="020B0604020202020204" pitchFamily="34" charset="0"/>
              <a:buNone/>
            </a:pPr>
            <a:endParaRPr lang="en-US" sz="2000" dirty="0"/>
          </a:p>
        </p:txBody>
      </p:sp>
    </p:spTree>
    <p:extLst>
      <p:ext uri="{BB962C8B-B14F-4D97-AF65-F5344CB8AC3E}">
        <p14:creationId xmlns:p14="http://schemas.microsoft.com/office/powerpoint/2010/main" val="41441305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597AE72EEA79B74DA5C86E3CA8C98E55" ma:contentTypeVersion="10" ma:contentTypeDescription="Tạo tài liệu mới." ma:contentTypeScope="" ma:versionID="ae950ccd4fa6b6685ca8501cfea13b0e">
  <xsd:schema xmlns:xsd="http://www.w3.org/2001/XMLSchema" xmlns:xs="http://www.w3.org/2001/XMLSchema" xmlns:p="http://schemas.microsoft.com/office/2006/metadata/properties" xmlns:ns3="81e90ab8-9e7d-4b67-ba12-d147179b0223" xmlns:ns4="86b2c21e-bc8a-47d8-90cc-43181eba94ed" targetNamespace="http://schemas.microsoft.com/office/2006/metadata/properties" ma:root="true" ma:fieldsID="32ff7f0eccb60132a7776d3b4df831ce" ns3:_="" ns4:_="">
    <xsd:import namespace="81e90ab8-9e7d-4b67-ba12-d147179b0223"/>
    <xsd:import namespace="86b2c21e-bc8a-47d8-90cc-43181eba94e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ObjectDetectorVersions"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e90ab8-9e7d-4b67-ba12-d147179b02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_activity" ma:index="17"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6b2c21e-bc8a-47d8-90cc-43181eba94ed" elementFormDefault="qualified">
    <xsd:import namespace="http://schemas.microsoft.com/office/2006/documentManagement/types"/>
    <xsd:import namespace="http://schemas.microsoft.com/office/infopath/2007/PartnerControls"/>
    <xsd:element name="SharedWithUsers" ma:index="12"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Chia sẻ Có Chi tiết" ma:internalName="SharedWithDetails" ma:readOnly="true">
      <xsd:simpleType>
        <xsd:restriction base="dms:Note">
          <xsd:maxLength value="255"/>
        </xsd:restriction>
      </xsd:simpleType>
    </xsd:element>
    <xsd:element name="SharingHintHash" ma:index="14"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1e90ab8-9e7d-4b67-ba12-d147179b0223" xsi:nil="true"/>
  </documentManagement>
</p:properties>
</file>

<file path=customXml/itemProps1.xml><?xml version="1.0" encoding="utf-8"?>
<ds:datastoreItem xmlns:ds="http://schemas.openxmlformats.org/officeDocument/2006/customXml" ds:itemID="{ABE9D947-8283-4170-91FC-1AB08BC2A8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e90ab8-9e7d-4b67-ba12-d147179b0223"/>
    <ds:schemaRef ds:uri="86b2c21e-bc8a-47d8-90cc-43181eba94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E14297-DB16-492C-B419-A925F4F87874}">
  <ds:schemaRefs>
    <ds:schemaRef ds:uri="http://schemas.microsoft.com/sharepoint/v3/contenttype/forms"/>
  </ds:schemaRefs>
</ds:datastoreItem>
</file>

<file path=customXml/itemProps3.xml><?xml version="1.0" encoding="utf-8"?>
<ds:datastoreItem xmlns:ds="http://schemas.openxmlformats.org/officeDocument/2006/customXml" ds:itemID="{EA8AFEC0-A349-42B1-9AEC-880BB68B25C5}">
  <ds:schemaRefs>
    <ds:schemaRef ds:uri="http://purl.org/dc/terms/"/>
    <ds:schemaRef ds:uri="http://schemas.microsoft.com/office/2006/documentManagement/types"/>
    <ds:schemaRef ds:uri="http://purl.org/dc/dcmitype/"/>
    <ds:schemaRef ds:uri="http://purl.org/dc/elements/1.1/"/>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86b2c21e-bc8a-47d8-90cc-43181eba94ed"/>
    <ds:schemaRef ds:uri="81e90ab8-9e7d-4b67-ba12-d147179b0223"/>
  </ds:schemaRefs>
</ds:datastoreItem>
</file>

<file path=docProps/app.xml><?xml version="1.0" encoding="utf-8"?>
<Properties xmlns="http://schemas.openxmlformats.org/officeDocument/2006/extended-properties" xmlns:vt="http://schemas.openxmlformats.org/officeDocument/2006/docPropsVTypes">
  <Template>Office Theme</Template>
  <TotalTime>3896</TotalTime>
  <Words>4590</Words>
  <Application>Microsoft Office PowerPoint</Application>
  <PresentationFormat>On-screen Show (4:3)</PresentationFormat>
  <Paragraphs>418</Paragraphs>
  <Slides>54</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Arial</vt:lpstr>
      <vt:lpstr>Arial Nova Cond</vt:lpstr>
      <vt:lpstr>Calibri</vt:lpstr>
      <vt:lpstr>Calibri Light</vt:lpstr>
      <vt:lpstr>Courier New</vt:lpstr>
      <vt:lpstr>Elle Futura</vt:lpstr>
      <vt:lpstr>Symbol</vt:lpstr>
      <vt:lpstr>Times New Roman</vt:lpstr>
      <vt:lpstr>Office Theme</vt:lpstr>
      <vt:lpstr>PowerPoint Presentation</vt:lpstr>
      <vt:lpstr>Nội dung báo cáo</vt:lpstr>
      <vt:lpstr>Phần I: Giới thiệu vấn đề</vt:lpstr>
      <vt:lpstr>Phần I: Giới thiệu vấn đề</vt:lpstr>
      <vt:lpstr>Nội dung báo cáo</vt:lpstr>
      <vt:lpstr>Phần II: Cơ sở lý thuyết</vt:lpstr>
      <vt:lpstr>Phần II: Cơ sở lý thuyết</vt:lpstr>
      <vt:lpstr>Phần II: Cơ sở lý thuyết</vt:lpstr>
      <vt:lpstr>Phần II: Cơ sở lý thuyết</vt:lpstr>
      <vt:lpstr>Phần II: Cơ sở lý thuyết</vt:lpstr>
      <vt:lpstr>Phần II: Cơ sở lý thuyết</vt:lpstr>
      <vt:lpstr>Phần II: Cơ sở lý thuyết</vt:lpstr>
      <vt:lpstr>Phần II: Cơ sở lý thuyết</vt:lpstr>
      <vt:lpstr>Phần II: Cơ sở lý thuyết</vt:lpstr>
      <vt:lpstr>Phần II: Cơ sở lý thuyết</vt:lpstr>
      <vt:lpstr>Phần II: Cơ sở lý thuyết</vt:lpstr>
      <vt:lpstr>Phần II: Cơ sở lý thuyết</vt:lpstr>
      <vt:lpstr>Phần II: Cơ sở lý thuyết</vt:lpstr>
      <vt:lpstr>Phần II: Cơ sở lý thuyết</vt:lpstr>
      <vt:lpstr>Phần II: Cơ sở lý thuyết</vt:lpstr>
      <vt:lpstr>Phần II: Cơ sở lý thuyết</vt:lpstr>
      <vt:lpstr>Phần II: Cơ sở lý thuyết</vt:lpstr>
      <vt:lpstr>Phần II: Cơ sở lý thuyết</vt:lpstr>
      <vt:lpstr>Phần II: Cơ sở lý thuyết</vt:lpstr>
      <vt:lpstr>Phần II: Cơ sở lý thuyết</vt:lpstr>
      <vt:lpstr>Phần II: Cơ sở lý thuyết</vt:lpstr>
      <vt:lpstr>Phần II: Cơ sở lý thuyết</vt:lpstr>
      <vt:lpstr>Phần II: Cơ sở lý thuyết</vt:lpstr>
      <vt:lpstr>Phần II: Cơ sở lý thuyết</vt:lpstr>
      <vt:lpstr>Phần II: Cơ sở lý thuyết</vt:lpstr>
      <vt:lpstr>Phần II: Cơ sở lý thuyết</vt:lpstr>
      <vt:lpstr>Phần II: Cơ sở lý thuyết</vt:lpstr>
      <vt:lpstr>Phần II: Cơ sở lý thuyết</vt:lpstr>
      <vt:lpstr>Phần II: Cơ sở lý thuyết</vt:lpstr>
      <vt:lpstr>Phần II: Cơ sở lý thuyết</vt:lpstr>
      <vt:lpstr>Phần II: Cơ sở lý thuyết</vt:lpstr>
      <vt:lpstr>Nội dung báo cáo</vt:lpstr>
      <vt:lpstr>Phần III: Triển khai thực nghiệm</vt:lpstr>
      <vt:lpstr>Phần III: Triển khai thực nghiệm</vt:lpstr>
      <vt:lpstr>Phần III: Triển khai thực nghiệm</vt:lpstr>
      <vt:lpstr>Phần III: Triển khai thực nghiệm</vt:lpstr>
      <vt:lpstr>Phần III: Triển khai thực nghiệm</vt:lpstr>
      <vt:lpstr>Phần III: Triển khai thực nghiệm</vt:lpstr>
      <vt:lpstr>Phần III: Triển khai thực nghiệm</vt:lpstr>
      <vt:lpstr>Phần III: Triển khai thực nghiệm</vt:lpstr>
      <vt:lpstr>Phần III: Triển khai thực nghiệm</vt:lpstr>
      <vt:lpstr>Phần III: Triển khai thực nghiệm</vt:lpstr>
      <vt:lpstr>Phần III: Triển khai thực nghiệm</vt:lpstr>
      <vt:lpstr>Phần III: Triển khai thực nghiệm</vt:lpstr>
      <vt:lpstr>Phần III: Triển khai thực nghiệm</vt:lpstr>
      <vt:lpstr>Nội dung báo cáo</vt:lpstr>
      <vt:lpstr>Phần IV: Kết luận và hướng phát triển</vt:lpstr>
      <vt:lpstr>Phần IV: Kết luận và hướng phát triển</vt:lpstr>
      <vt:lpstr>Xin cảm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Ung Van, Giau</dc:creator>
  <cp:lastModifiedBy>Lưu Thị Huỳnh Như</cp:lastModifiedBy>
  <cp:revision>354</cp:revision>
  <dcterms:created xsi:type="dcterms:W3CDTF">2018-07-22T00:13:03Z</dcterms:created>
  <dcterms:modified xsi:type="dcterms:W3CDTF">2025-01-15T04:51:19Z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0x010100597AE72EEA79B74DA5C86E3CA8C98E55</vt:lpwstr>
  </property>
</Properties>
</file>